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312" r:id="rId5"/>
    <p:sldId id="317" r:id="rId6"/>
    <p:sldId id="314" r:id="rId7"/>
    <p:sldId id="313" r:id="rId8"/>
    <p:sldId id="315" r:id="rId9"/>
    <p:sldId id="298" r:id="rId10"/>
    <p:sldId id="308" r:id="rId11"/>
    <p:sldId id="300" r:id="rId12"/>
    <p:sldId id="299" r:id="rId13"/>
    <p:sldId id="301" r:id="rId14"/>
    <p:sldId id="306" r:id="rId15"/>
    <p:sldId id="302" r:id="rId16"/>
    <p:sldId id="309" r:id="rId17"/>
    <p:sldId id="257" r:id="rId18"/>
    <p:sldId id="310" r:id="rId19"/>
    <p:sldId id="311" r:id="rId20"/>
    <p:sldId id="307" r:id="rId21"/>
    <p:sldId id="320" r:id="rId22"/>
    <p:sldId id="303" r:id="rId23"/>
    <p:sldId id="304" r:id="rId24"/>
    <p:sldId id="321" r:id="rId25"/>
    <p:sldId id="305" r:id="rId26"/>
    <p:sldId id="318" r:id="rId27"/>
    <p:sldId id="323" r:id="rId28"/>
    <p:sldId id="322" r:id="rId29"/>
    <p:sldId id="297" r:id="rId30"/>
  </p:sldIdLst>
  <p:sldSz cx="12192000" cy="6858000"/>
  <p:notesSz cx="6858000" cy="9144000"/>
  <p:embeddedFontLst>
    <p:embeddedFont>
      <p:font typeface="Vaisala Sans" panose="02010603040504040204" pitchFamily="2" charset="77"/>
      <p:regular r:id="rId33"/>
      <p:bold r:id="rId34"/>
      <p:italic r:id="rId35"/>
      <p:boldItalic r:id="rId36"/>
    </p:embeddedFont>
    <p:embeddedFont>
      <p:font typeface="Vaisala Sans Light" panose="02010603040504040204" pitchFamily="2" charset="77"/>
      <p:regular r:id="rId37"/>
      <p:italic r:id="rId38"/>
    </p:embeddedFont>
    <p:embeddedFont>
      <p:font typeface="Vaisala Sans Medium" panose="02000603000000000000" pitchFamily="2" charset="77"/>
      <p:regular r:id="rId39"/>
      <p:italic r:id="rId40"/>
    </p:embeddedFont>
    <p:embeddedFont>
      <p:font typeface="Vaisala Sans Thin" panose="02010603040504040204" pitchFamily="2" charset="77"/>
      <p:regular r:id="rId41"/>
      <p:italic r:id="rId42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C2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6F80A1-D486-E547-BF3B-84BC9CFFAE95}" v="94" dt="2024-09-09T15:32:21.266"/>
  </p1510:revLst>
</p1510:revInfo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34" autoAdjust="0"/>
    <p:restoredTop sz="94660"/>
  </p:normalViewPr>
  <p:slideViewPr>
    <p:cSldViewPr showGuides="1">
      <p:cViewPr varScale="1">
        <p:scale>
          <a:sx n="91" d="100"/>
          <a:sy n="91" d="100"/>
        </p:scale>
        <p:origin x="208" y="9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howGuides="1">
      <p:cViewPr varScale="1">
        <p:scale>
          <a:sx n="88" d="100"/>
          <a:sy n="88" d="100"/>
        </p:scale>
        <p:origin x="373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Month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Taul1!$A$2:$A$5</c:f>
              <c:strCache>
                <c:ptCount val="4"/>
                <c:pt idx="0">
                  <c:v>point 1</c:v>
                </c:pt>
                <c:pt idx="1">
                  <c:v>point 2</c:v>
                </c:pt>
                <c:pt idx="2">
                  <c:v>point 3</c:v>
                </c:pt>
                <c:pt idx="3">
                  <c:v>point 4</c:v>
                </c:pt>
              </c:strCache>
            </c:strRef>
          </c:cat>
          <c:val>
            <c:numRef>
              <c:f>Taul1!$B$2:$B$5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C6-FB48-B53A-86A760DD03C2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Month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Taul1!$A$2:$A$5</c:f>
              <c:strCache>
                <c:ptCount val="4"/>
                <c:pt idx="0">
                  <c:v>point 1</c:v>
                </c:pt>
                <c:pt idx="1">
                  <c:v>point 2</c:v>
                </c:pt>
                <c:pt idx="2">
                  <c:v>point 3</c:v>
                </c:pt>
                <c:pt idx="3">
                  <c:v>point 4</c:v>
                </c:pt>
              </c:strCache>
            </c:strRef>
          </c:cat>
          <c:val>
            <c:numRef>
              <c:f>Taul1!$C$2:$C$5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C6-FB48-B53A-86A760DD03C2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Month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Taul1!$A$2:$A$5</c:f>
              <c:strCache>
                <c:ptCount val="4"/>
                <c:pt idx="0">
                  <c:v>point 1</c:v>
                </c:pt>
                <c:pt idx="1">
                  <c:v>point 2</c:v>
                </c:pt>
                <c:pt idx="2">
                  <c:v>point 3</c:v>
                </c:pt>
                <c:pt idx="3">
                  <c:v>point 4</c:v>
                </c:pt>
              </c:strCache>
            </c:strRef>
          </c:cat>
          <c:val>
            <c:numRef>
              <c:f>Taul1!$D$2:$D$5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C6-FB48-B53A-86A760DD03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54953584"/>
        <c:axId val="490194864"/>
      </c:barChart>
      <c:catAx>
        <c:axId val="454953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FI"/>
          </a:p>
        </c:txPr>
        <c:crossAx val="490194864"/>
        <c:crosses val="autoZero"/>
        <c:auto val="1"/>
        <c:lblAlgn val="ctr"/>
        <c:lblOffset val="100"/>
        <c:noMultiLvlLbl val="0"/>
      </c:catAx>
      <c:valAx>
        <c:axId val="490194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FI"/>
          </a:p>
        </c:txPr>
        <c:crossAx val="454953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Month 1</c:v>
                </c:pt>
              </c:strCache>
            </c:strRef>
          </c:tx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Taul1!$A$2:$A$5</c:f>
              <c:strCache>
                <c:ptCount val="4"/>
                <c:pt idx="0">
                  <c:v>point 1</c:v>
                </c:pt>
                <c:pt idx="1">
                  <c:v>point 2</c:v>
                </c:pt>
                <c:pt idx="2">
                  <c:v>point 3</c:v>
                </c:pt>
                <c:pt idx="3">
                  <c:v>point 4</c:v>
                </c:pt>
              </c:strCache>
            </c:strRef>
          </c:cat>
          <c:val>
            <c:numRef>
              <c:f>Taul1!$B$2:$B$5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DF8-5744-A3E4-F0C31B067B0F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Month 2</c:v>
                </c:pt>
              </c:strCache>
            </c:strRef>
          </c:tx>
          <c:spPr>
            <a:ln w="635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Taul1!$A$2:$A$5</c:f>
              <c:strCache>
                <c:ptCount val="4"/>
                <c:pt idx="0">
                  <c:v>point 1</c:v>
                </c:pt>
                <c:pt idx="1">
                  <c:v>point 2</c:v>
                </c:pt>
                <c:pt idx="2">
                  <c:v>point 3</c:v>
                </c:pt>
                <c:pt idx="3">
                  <c:v>point 4</c:v>
                </c:pt>
              </c:strCache>
            </c:strRef>
          </c:cat>
          <c:val>
            <c:numRef>
              <c:f>Taul1!$C$2:$C$5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DF8-5744-A3E4-F0C31B067B0F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Month 3</c:v>
                </c:pt>
              </c:strCache>
            </c:strRef>
          </c:tx>
          <c:spPr>
            <a:ln w="635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Taul1!$A$2:$A$5</c:f>
              <c:strCache>
                <c:ptCount val="4"/>
                <c:pt idx="0">
                  <c:v>point 1</c:v>
                </c:pt>
                <c:pt idx="1">
                  <c:v>point 2</c:v>
                </c:pt>
                <c:pt idx="2">
                  <c:v>point 3</c:v>
                </c:pt>
                <c:pt idx="3">
                  <c:v>point 4</c:v>
                </c:pt>
              </c:strCache>
            </c:strRef>
          </c:cat>
          <c:val>
            <c:numRef>
              <c:f>Taul1!$D$2:$D$5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DF8-5744-A3E4-F0C31B067B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1707504"/>
        <c:axId val="521709216"/>
      </c:lineChart>
      <c:catAx>
        <c:axId val="521707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FI"/>
          </a:p>
        </c:txPr>
        <c:crossAx val="521709216"/>
        <c:crosses val="autoZero"/>
        <c:auto val="1"/>
        <c:lblAlgn val="ctr"/>
        <c:lblOffset val="100"/>
        <c:noMultiLvlLbl val="0"/>
      </c:catAx>
      <c:valAx>
        <c:axId val="521709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FI"/>
          </a:p>
        </c:txPr>
        <c:crossAx val="521707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FI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FI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0.35064</cdr:x>
      <cdr:y>0.03394</cdr:y>
    </cdr:from>
    <cdr:to>
      <cdr:x>1</cdr:x>
      <cdr:y>0.53746</cdr:y>
    </cdr:to>
    <cdr:grpSp>
      <cdr:nvGrpSpPr>
        <cdr:cNvPr id="4" name="Ryhmä 3">
          <a:extLst xmlns:a="http://schemas.openxmlformats.org/drawingml/2006/main">
            <a:ext uri="{FF2B5EF4-FFF2-40B4-BE49-F238E27FC236}">
              <a16:creationId xmlns:a16="http://schemas.microsoft.com/office/drawing/2014/main" id="{DECAF7B7-2D9D-0769-A607-704302F2B70F}"/>
            </a:ext>
          </a:extLst>
        </cdr:cNvPr>
        <cdr:cNvGrpSpPr/>
      </cdr:nvGrpSpPr>
      <cdr:grpSpPr>
        <a:xfrm xmlns:a="http://schemas.openxmlformats.org/drawingml/2006/main">
          <a:off x="1943790" y="144182"/>
          <a:ext cx="3599760" cy="2139029"/>
          <a:chOff x="1943769" y="144165"/>
          <a:chExt cx="3599781" cy="2139045"/>
        </a:xfrm>
      </cdr:grpSpPr>
      <cdr:sp macro="" textlink="">
        <cdr:nvSpPr>
          <cdr:cNvPr id="2" name="Tekstiruutu 9">
            <a:extLst xmlns:a="http://schemas.openxmlformats.org/drawingml/2006/main">
              <a:ext uri="{FF2B5EF4-FFF2-40B4-BE49-F238E27FC236}">
                <a16:creationId xmlns:a16="http://schemas.microsoft.com/office/drawing/2014/main" id="{41E3E070-9B1E-FB7E-EDA7-33CA30868A36}"/>
              </a:ext>
            </a:extLst>
          </cdr:cNvPr>
          <cdr:cNvSpPr txBox="1"/>
        </cdr:nvSpPr>
        <cdr:spPr>
          <a:xfrm xmlns:a="http://schemas.openxmlformats.org/drawingml/2006/main">
            <a:off x="4607446" y="144165"/>
            <a:ext cx="936104" cy="461665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l"/>
            <a:r>
              <a:rPr lang="fi-FI" sz="2400" b="1" dirty="0">
                <a:solidFill>
                  <a:schemeClr val="accent3"/>
                </a:solidFill>
              </a:rPr>
              <a:t>5</a:t>
            </a:r>
          </a:p>
        </cdr:txBody>
      </cdr:sp>
      <cdr:sp macro="" textlink="">
        <cdr:nvSpPr>
          <cdr:cNvPr id="3" name="Tekstiruutu 6">
            <a:extLst xmlns:a="http://schemas.openxmlformats.org/drawingml/2006/main">
              <a:ext uri="{FF2B5EF4-FFF2-40B4-BE49-F238E27FC236}">
                <a16:creationId xmlns:a16="http://schemas.microsoft.com/office/drawing/2014/main" id="{5F84E5DC-D489-5558-0F6B-69F526C9FE7A}"/>
              </a:ext>
            </a:extLst>
          </cdr:cNvPr>
          <cdr:cNvSpPr txBox="1"/>
        </cdr:nvSpPr>
        <cdr:spPr>
          <a:xfrm xmlns:a="http://schemas.openxmlformats.org/drawingml/2006/main">
            <a:off x="1943769" y="1821545"/>
            <a:ext cx="936104" cy="461665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l"/>
            <a:r>
              <a:rPr lang="fi-FI" sz="2400" b="1" dirty="0">
                <a:solidFill>
                  <a:schemeClr val="accent2"/>
                </a:solidFill>
              </a:rPr>
              <a:t>4,4</a:t>
            </a:r>
          </a:p>
        </cdr:txBody>
      </cdr: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22E5E1A-EF09-77E1-C13E-3EB14DFD13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800" dirty="0">
              <a:latin typeface="Vaisala Sans Light" panose="02010603040504040204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86DD63-CBD3-A769-DFC6-B2030F1BA7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30D39C-C874-40C3-A630-C2EFD33A8FA5}" type="datetimeFigureOut">
              <a:rPr lang="en-US" sz="800" smtClean="0">
                <a:latin typeface="Vaisala Sans Light" panose="02010603040504040204" pitchFamily="2" charset="0"/>
              </a:rPr>
              <a:t>9/9/24</a:t>
            </a:fld>
            <a:endParaRPr lang="en-US" sz="800" dirty="0">
              <a:latin typeface="Vaisala Sans Light" panose="02010603040504040204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D62E5-E38F-DDD5-E7ED-F89F752E4F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800" dirty="0">
              <a:latin typeface="Vaisala Sans Light" panose="020106030405040402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B9698-CC1E-F8A8-CB5E-1EF6A590CF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01EFD-9F86-40C3-AB28-170D948D1150}" type="slidenum">
              <a:rPr lang="en-US" sz="800" smtClean="0">
                <a:latin typeface="Vaisala Sans Light" panose="02010603040504040204" pitchFamily="2" charset="0"/>
              </a:rPr>
              <a:t>‹#›</a:t>
            </a:fld>
            <a:endParaRPr lang="en-US" sz="800" dirty="0">
              <a:latin typeface="Vaisala Sans Light" panose="0201060304050404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68647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>
                <a:latin typeface="Vaisala Sans Light" panose="020106030405040402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>
                <a:latin typeface="Vaisala Sans Light" panose="02010603040504040204" pitchFamily="2" charset="0"/>
              </a:defRPr>
            </a:lvl1pPr>
          </a:lstStyle>
          <a:p>
            <a:fld id="{60230C33-6349-4A4F-8D71-73F9C0C9A671}" type="datetimeFigureOut">
              <a:rPr lang="en-US" smtClean="0"/>
              <a:pPr/>
              <a:t>9/9/24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latin typeface="Vaisala Sans Light" panose="020106030405040402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latin typeface="Vaisala Sans Light" panose="02010603040504040204" pitchFamily="2" charset="0"/>
              </a:defRPr>
            </a:lvl1pPr>
          </a:lstStyle>
          <a:p>
            <a:fld id="{3DCBF987-236A-4919-B01F-EA8658B429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699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Vaisala Sans Light" panose="02010603040504040204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Vaisala Sans Light" panose="02010603040504040204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Vaisala Sans Light" panose="02010603040504040204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Vaisala Sans Light" panose="02010603040504040204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Vaisala Sans Light" panose="02010603040504040204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joining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Let’s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discuss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planet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CBF987-236A-4919-B01F-EA8658B4294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48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60F85-C902-BD8B-CAAA-5D80F9C7A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404813"/>
            <a:ext cx="11376026" cy="2880171"/>
          </a:xfrm>
        </p:spPr>
        <p:txBody>
          <a:bodyPr tIns="0" anchor="t" anchorCtr="0"/>
          <a:lstStyle>
            <a:lvl1pPr algn="l">
              <a:lnSpc>
                <a:spcPct val="80000"/>
              </a:lnSpc>
              <a:defRPr sz="11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8A7BD-04CB-6D4F-B6A8-F1062EB70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E9DC8BA-0A40-4169-AAFD-F016F90C898D}" type="datetime1">
              <a:rPr lang="fi-FI" smtClean="0"/>
              <a:t>9.9.2024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A6D51-306E-FE53-0C53-21ED2383E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89783-92F2-99B6-ACE7-002B8591E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86FE07-F779-49C6-81DB-EB924689B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25A4DF2E-1F0E-8FA2-B99F-7D269A3FA1D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7988" y="6201188"/>
            <a:ext cx="934585" cy="252000"/>
          </a:xfrm>
          <a:custGeom>
            <a:avLst/>
            <a:gdLst>
              <a:gd name="T0" fmla="*/ 5303 w 6416"/>
              <a:gd name="T1" fmla="*/ 1692 h 1730"/>
              <a:gd name="T2" fmla="*/ 4659 w 6416"/>
              <a:gd name="T3" fmla="*/ 1686 h 1730"/>
              <a:gd name="T4" fmla="*/ 4944 w 6416"/>
              <a:gd name="T5" fmla="*/ 32 h 1730"/>
              <a:gd name="T6" fmla="*/ 4255 w 6416"/>
              <a:gd name="T7" fmla="*/ 451 h 1730"/>
              <a:gd name="T8" fmla="*/ 4227 w 6416"/>
              <a:gd name="T9" fmla="*/ 1697 h 1730"/>
              <a:gd name="T10" fmla="*/ 3778 w 6416"/>
              <a:gd name="T11" fmla="*/ 1697 h 1730"/>
              <a:gd name="T12" fmla="*/ 3753 w 6416"/>
              <a:gd name="T13" fmla="*/ 451 h 1730"/>
              <a:gd name="T14" fmla="*/ 4172 w 6416"/>
              <a:gd name="T15" fmla="*/ 40 h 1730"/>
              <a:gd name="T16" fmla="*/ 3995 w 6416"/>
              <a:gd name="T17" fmla="*/ 481 h 1730"/>
              <a:gd name="T18" fmla="*/ 6140 w 6416"/>
              <a:gd name="T19" fmla="*/ 1697 h 1730"/>
              <a:gd name="T20" fmla="*/ 5692 w 6416"/>
              <a:gd name="T21" fmla="*/ 1697 h 1730"/>
              <a:gd name="T22" fmla="*/ 5668 w 6416"/>
              <a:gd name="T23" fmla="*/ 451 h 1730"/>
              <a:gd name="T24" fmla="*/ 6086 w 6416"/>
              <a:gd name="T25" fmla="*/ 40 h 1730"/>
              <a:gd name="T26" fmla="*/ 5916 w 6416"/>
              <a:gd name="T27" fmla="*/ 477 h 1730"/>
              <a:gd name="T28" fmla="*/ 1945 w 6416"/>
              <a:gd name="T29" fmla="*/ 1687 h 1730"/>
              <a:gd name="T30" fmla="*/ 1660 w 6416"/>
              <a:gd name="T31" fmla="*/ 1692 h 1730"/>
              <a:gd name="T32" fmla="*/ 954 w 6416"/>
              <a:gd name="T33" fmla="*/ 1695 h 1730"/>
              <a:gd name="T34" fmla="*/ 1286 w 6416"/>
              <a:gd name="T35" fmla="*/ 32 h 1730"/>
              <a:gd name="T36" fmla="*/ 1453 w 6416"/>
              <a:gd name="T37" fmla="*/ 481 h 1730"/>
              <a:gd name="T38" fmla="*/ 990 w 6416"/>
              <a:gd name="T39" fmla="*/ 32 h 1730"/>
              <a:gd name="T40" fmla="*/ 663 w 6416"/>
              <a:gd name="T41" fmla="*/ 1695 h 1730"/>
              <a:gd name="T42" fmla="*/ 83 w 6416"/>
              <a:gd name="T43" fmla="*/ 456 h 1730"/>
              <a:gd name="T44" fmla="*/ 283 w 6416"/>
              <a:gd name="T45" fmla="*/ 34 h 1730"/>
              <a:gd name="T46" fmla="*/ 504 w 6416"/>
              <a:gd name="T47" fmla="*/ 1251 h 1730"/>
              <a:gd name="T48" fmla="*/ 2371 w 6416"/>
              <a:gd name="T49" fmla="*/ 32 h 1730"/>
              <a:gd name="T50" fmla="*/ 2377 w 6416"/>
              <a:gd name="T51" fmla="*/ 1694 h 1730"/>
              <a:gd name="T52" fmla="*/ 2085 w 6416"/>
              <a:gd name="T53" fmla="*/ 1686 h 1730"/>
              <a:gd name="T54" fmla="*/ 2368 w 6416"/>
              <a:gd name="T55" fmla="*/ 32 h 1730"/>
              <a:gd name="T56" fmla="*/ 3361 w 6416"/>
              <a:gd name="T57" fmla="*/ 988 h 1730"/>
              <a:gd name="T58" fmla="*/ 3431 w 6416"/>
              <a:gd name="T59" fmla="*/ 1160 h 1730"/>
              <a:gd name="T60" fmla="*/ 3437 w 6416"/>
              <a:gd name="T61" fmla="*/ 1370 h 1730"/>
              <a:gd name="T62" fmla="*/ 3360 w 6416"/>
              <a:gd name="T63" fmla="*/ 1575 h 1730"/>
              <a:gd name="T64" fmla="*/ 3219 w 6416"/>
              <a:gd name="T65" fmla="*/ 1687 h 1730"/>
              <a:gd name="T66" fmla="*/ 2991 w 6416"/>
              <a:gd name="T67" fmla="*/ 1730 h 1730"/>
              <a:gd name="T68" fmla="*/ 2798 w 6416"/>
              <a:gd name="T69" fmla="*/ 1695 h 1730"/>
              <a:gd name="T70" fmla="*/ 2669 w 6416"/>
              <a:gd name="T71" fmla="*/ 1606 h 1730"/>
              <a:gd name="T72" fmla="*/ 2583 w 6416"/>
              <a:gd name="T73" fmla="*/ 1444 h 1730"/>
              <a:gd name="T74" fmla="*/ 2568 w 6416"/>
              <a:gd name="T75" fmla="*/ 1205 h 1730"/>
              <a:gd name="T76" fmla="*/ 2858 w 6416"/>
              <a:gd name="T77" fmla="*/ 1210 h 1730"/>
              <a:gd name="T78" fmla="*/ 2890 w 6416"/>
              <a:gd name="T79" fmla="*/ 1426 h 1730"/>
              <a:gd name="T80" fmla="*/ 2983 w 6416"/>
              <a:gd name="T81" fmla="*/ 1468 h 1730"/>
              <a:gd name="T82" fmla="*/ 3105 w 6416"/>
              <a:gd name="T83" fmla="*/ 1436 h 1730"/>
              <a:gd name="T84" fmla="*/ 3151 w 6416"/>
              <a:gd name="T85" fmla="*/ 1351 h 1730"/>
              <a:gd name="T86" fmla="*/ 3143 w 6416"/>
              <a:gd name="T87" fmla="*/ 1207 h 1730"/>
              <a:gd name="T88" fmla="*/ 3063 w 6416"/>
              <a:gd name="T89" fmla="*/ 1095 h 1730"/>
              <a:gd name="T90" fmla="*/ 2691 w 6416"/>
              <a:gd name="T91" fmla="*/ 790 h 1730"/>
              <a:gd name="T92" fmla="*/ 2591 w 6416"/>
              <a:gd name="T93" fmla="*/ 617 h 1730"/>
              <a:gd name="T94" fmla="*/ 2562 w 6416"/>
              <a:gd name="T95" fmla="*/ 403 h 1730"/>
              <a:gd name="T96" fmla="*/ 2605 w 6416"/>
              <a:gd name="T97" fmla="*/ 225 h 1730"/>
              <a:gd name="T98" fmla="*/ 2758 w 6416"/>
              <a:gd name="T99" fmla="*/ 63 h 1730"/>
              <a:gd name="T100" fmla="*/ 2965 w 6416"/>
              <a:gd name="T101" fmla="*/ 2 h 1730"/>
              <a:gd name="T102" fmla="*/ 3204 w 6416"/>
              <a:gd name="T103" fmla="*/ 35 h 1730"/>
              <a:gd name="T104" fmla="*/ 3343 w 6416"/>
              <a:gd name="T105" fmla="*/ 137 h 1730"/>
              <a:gd name="T106" fmla="*/ 3429 w 6416"/>
              <a:gd name="T107" fmla="*/ 363 h 1730"/>
              <a:gd name="T108" fmla="*/ 3144 w 6416"/>
              <a:gd name="T109" fmla="*/ 506 h 1730"/>
              <a:gd name="T110" fmla="*/ 3128 w 6416"/>
              <a:gd name="T111" fmla="*/ 337 h 1730"/>
              <a:gd name="T112" fmla="*/ 3041 w 6416"/>
              <a:gd name="T113" fmla="*/ 266 h 1730"/>
              <a:gd name="T114" fmla="*/ 2919 w 6416"/>
              <a:gd name="T115" fmla="*/ 279 h 1730"/>
              <a:gd name="T116" fmla="*/ 2862 w 6416"/>
              <a:gd name="T117" fmla="*/ 337 h 1730"/>
              <a:gd name="T118" fmla="*/ 2852 w 6416"/>
              <a:gd name="T119" fmla="*/ 476 h 1730"/>
              <a:gd name="T120" fmla="*/ 2906 w 6416"/>
              <a:gd name="T121" fmla="*/ 595 h 1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416" h="1730">
                <a:moveTo>
                  <a:pt x="5294" y="1418"/>
                </a:moveTo>
                <a:lnTo>
                  <a:pt x="5298" y="1419"/>
                </a:lnTo>
                <a:lnTo>
                  <a:pt x="5300" y="1420"/>
                </a:lnTo>
                <a:lnTo>
                  <a:pt x="5301" y="1421"/>
                </a:lnTo>
                <a:lnTo>
                  <a:pt x="5303" y="1423"/>
                </a:lnTo>
                <a:lnTo>
                  <a:pt x="5304" y="1425"/>
                </a:lnTo>
                <a:lnTo>
                  <a:pt x="5304" y="1427"/>
                </a:lnTo>
                <a:lnTo>
                  <a:pt x="5305" y="1429"/>
                </a:lnTo>
                <a:lnTo>
                  <a:pt x="5305" y="1686"/>
                </a:lnTo>
                <a:lnTo>
                  <a:pt x="5304" y="1689"/>
                </a:lnTo>
                <a:lnTo>
                  <a:pt x="5304" y="1691"/>
                </a:lnTo>
                <a:lnTo>
                  <a:pt x="5303" y="1692"/>
                </a:lnTo>
                <a:lnTo>
                  <a:pt x="5301" y="1694"/>
                </a:lnTo>
                <a:lnTo>
                  <a:pt x="5300" y="1695"/>
                </a:lnTo>
                <a:lnTo>
                  <a:pt x="5298" y="1696"/>
                </a:lnTo>
                <a:lnTo>
                  <a:pt x="5294" y="1697"/>
                </a:lnTo>
                <a:lnTo>
                  <a:pt x="4669" y="1697"/>
                </a:lnTo>
                <a:lnTo>
                  <a:pt x="4665" y="1696"/>
                </a:lnTo>
                <a:lnTo>
                  <a:pt x="4664" y="1695"/>
                </a:lnTo>
                <a:lnTo>
                  <a:pt x="4662" y="1694"/>
                </a:lnTo>
                <a:lnTo>
                  <a:pt x="4661" y="1692"/>
                </a:lnTo>
                <a:lnTo>
                  <a:pt x="4660" y="1691"/>
                </a:lnTo>
                <a:lnTo>
                  <a:pt x="4659" y="1689"/>
                </a:lnTo>
                <a:lnTo>
                  <a:pt x="4659" y="1686"/>
                </a:lnTo>
                <a:lnTo>
                  <a:pt x="4659" y="1275"/>
                </a:lnTo>
                <a:lnTo>
                  <a:pt x="4659" y="864"/>
                </a:lnTo>
                <a:lnTo>
                  <a:pt x="4659" y="453"/>
                </a:lnTo>
                <a:lnTo>
                  <a:pt x="4659" y="42"/>
                </a:lnTo>
                <a:lnTo>
                  <a:pt x="4659" y="40"/>
                </a:lnTo>
                <a:lnTo>
                  <a:pt x="4660" y="38"/>
                </a:lnTo>
                <a:lnTo>
                  <a:pt x="4661" y="36"/>
                </a:lnTo>
                <a:lnTo>
                  <a:pt x="4662" y="35"/>
                </a:lnTo>
                <a:lnTo>
                  <a:pt x="4664" y="33"/>
                </a:lnTo>
                <a:lnTo>
                  <a:pt x="4665" y="32"/>
                </a:lnTo>
                <a:lnTo>
                  <a:pt x="4669" y="32"/>
                </a:lnTo>
                <a:lnTo>
                  <a:pt x="4944" y="32"/>
                </a:lnTo>
                <a:lnTo>
                  <a:pt x="4948" y="32"/>
                </a:lnTo>
                <a:lnTo>
                  <a:pt x="4950" y="33"/>
                </a:lnTo>
                <a:lnTo>
                  <a:pt x="4951" y="35"/>
                </a:lnTo>
                <a:lnTo>
                  <a:pt x="4952" y="36"/>
                </a:lnTo>
                <a:lnTo>
                  <a:pt x="4953" y="38"/>
                </a:lnTo>
                <a:lnTo>
                  <a:pt x="4954" y="40"/>
                </a:lnTo>
                <a:lnTo>
                  <a:pt x="4954" y="42"/>
                </a:lnTo>
                <a:lnTo>
                  <a:pt x="4954" y="730"/>
                </a:lnTo>
                <a:lnTo>
                  <a:pt x="4954" y="1418"/>
                </a:lnTo>
                <a:lnTo>
                  <a:pt x="5294" y="1418"/>
                </a:lnTo>
                <a:close/>
                <a:moveTo>
                  <a:pt x="4172" y="40"/>
                </a:moveTo>
                <a:lnTo>
                  <a:pt x="4255" y="451"/>
                </a:lnTo>
                <a:lnTo>
                  <a:pt x="4337" y="862"/>
                </a:lnTo>
                <a:lnTo>
                  <a:pt x="4419" y="1273"/>
                </a:lnTo>
                <a:lnTo>
                  <a:pt x="4502" y="1684"/>
                </a:lnTo>
                <a:lnTo>
                  <a:pt x="4502" y="1687"/>
                </a:lnTo>
                <a:lnTo>
                  <a:pt x="4501" y="1689"/>
                </a:lnTo>
                <a:lnTo>
                  <a:pt x="4501" y="1691"/>
                </a:lnTo>
                <a:lnTo>
                  <a:pt x="4499" y="1693"/>
                </a:lnTo>
                <a:lnTo>
                  <a:pt x="4498" y="1695"/>
                </a:lnTo>
                <a:lnTo>
                  <a:pt x="4496" y="1696"/>
                </a:lnTo>
                <a:lnTo>
                  <a:pt x="4494" y="1697"/>
                </a:lnTo>
                <a:lnTo>
                  <a:pt x="4491" y="1697"/>
                </a:lnTo>
                <a:lnTo>
                  <a:pt x="4227" y="1697"/>
                </a:lnTo>
                <a:lnTo>
                  <a:pt x="4223" y="1696"/>
                </a:lnTo>
                <a:lnTo>
                  <a:pt x="4220" y="1694"/>
                </a:lnTo>
                <a:lnTo>
                  <a:pt x="4219" y="1693"/>
                </a:lnTo>
                <a:lnTo>
                  <a:pt x="4218" y="1692"/>
                </a:lnTo>
                <a:lnTo>
                  <a:pt x="4216" y="1688"/>
                </a:lnTo>
                <a:lnTo>
                  <a:pt x="4175" y="1450"/>
                </a:lnTo>
                <a:lnTo>
                  <a:pt x="3830" y="1450"/>
                </a:lnTo>
                <a:lnTo>
                  <a:pt x="3788" y="1688"/>
                </a:lnTo>
                <a:lnTo>
                  <a:pt x="3787" y="1692"/>
                </a:lnTo>
                <a:lnTo>
                  <a:pt x="3785" y="1694"/>
                </a:lnTo>
                <a:lnTo>
                  <a:pt x="3782" y="1696"/>
                </a:lnTo>
                <a:lnTo>
                  <a:pt x="3778" y="1697"/>
                </a:lnTo>
                <a:lnTo>
                  <a:pt x="3518" y="1697"/>
                </a:lnTo>
                <a:lnTo>
                  <a:pt x="3515" y="1697"/>
                </a:lnTo>
                <a:lnTo>
                  <a:pt x="3513" y="1696"/>
                </a:lnTo>
                <a:lnTo>
                  <a:pt x="3511" y="1695"/>
                </a:lnTo>
                <a:lnTo>
                  <a:pt x="3510" y="1693"/>
                </a:lnTo>
                <a:lnTo>
                  <a:pt x="3508" y="1691"/>
                </a:lnTo>
                <a:lnTo>
                  <a:pt x="3508" y="1689"/>
                </a:lnTo>
                <a:lnTo>
                  <a:pt x="3507" y="1687"/>
                </a:lnTo>
                <a:lnTo>
                  <a:pt x="3507" y="1684"/>
                </a:lnTo>
                <a:lnTo>
                  <a:pt x="3589" y="1273"/>
                </a:lnTo>
                <a:lnTo>
                  <a:pt x="3671" y="862"/>
                </a:lnTo>
                <a:lnTo>
                  <a:pt x="3753" y="451"/>
                </a:lnTo>
                <a:lnTo>
                  <a:pt x="3836" y="40"/>
                </a:lnTo>
                <a:lnTo>
                  <a:pt x="3838" y="37"/>
                </a:lnTo>
                <a:lnTo>
                  <a:pt x="3840" y="34"/>
                </a:lnTo>
                <a:lnTo>
                  <a:pt x="3843" y="32"/>
                </a:lnTo>
                <a:lnTo>
                  <a:pt x="3845" y="32"/>
                </a:lnTo>
                <a:lnTo>
                  <a:pt x="3847" y="32"/>
                </a:lnTo>
                <a:lnTo>
                  <a:pt x="4162" y="32"/>
                </a:lnTo>
                <a:lnTo>
                  <a:pt x="4165" y="32"/>
                </a:lnTo>
                <a:lnTo>
                  <a:pt x="4168" y="34"/>
                </a:lnTo>
                <a:lnTo>
                  <a:pt x="4170" y="35"/>
                </a:lnTo>
                <a:lnTo>
                  <a:pt x="4171" y="37"/>
                </a:lnTo>
                <a:lnTo>
                  <a:pt x="4172" y="40"/>
                </a:lnTo>
                <a:close/>
                <a:moveTo>
                  <a:pt x="3870" y="1212"/>
                </a:moveTo>
                <a:lnTo>
                  <a:pt x="4134" y="1212"/>
                </a:lnTo>
                <a:lnTo>
                  <a:pt x="4011" y="484"/>
                </a:lnTo>
                <a:lnTo>
                  <a:pt x="4010" y="481"/>
                </a:lnTo>
                <a:lnTo>
                  <a:pt x="4008" y="479"/>
                </a:lnTo>
                <a:lnTo>
                  <a:pt x="4007" y="478"/>
                </a:lnTo>
                <a:lnTo>
                  <a:pt x="4005" y="477"/>
                </a:lnTo>
                <a:lnTo>
                  <a:pt x="4002" y="477"/>
                </a:lnTo>
                <a:lnTo>
                  <a:pt x="3999" y="477"/>
                </a:lnTo>
                <a:lnTo>
                  <a:pt x="3998" y="478"/>
                </a:lnTo>
                <a:lnTo>
                  <a:pt x="3997" y="479"/>
                </a:lnTo>
                <a:lnTo>
                  <a:pt x="3995" y="481"/>
                </a:lnTo>
                <a:lnTo>
                  <a:pt x="3994" y="484"/>
                </a:lnTo>
                <a:lnTo>
                  <a:pt x="3870" y="1212"/>
                </a:lnTo>
                <a:close/>
                <a:moveTo>
                  <a:pt x="6416" y="1684"/>
                </a:moveTo>
                <a:lnTo>
                  <a:pt x="6416" y="1687"/>
                </a:lnTo>
                <a:lnTo>
                  <a:pt x="6416" y="1689"/>
                </a:lnTo>
                <a:lnTo>
                  <a:pt x="6415" y="1691"/>
                </a:lnTo>
                <a:lnTo>
                  <a:pt x="6414" y="1693"/>
                </a:lnTo>
                <a:lnTo>
                  <a:pt x="6412" y="1695"/>
                </a:lnTo>
                <a:lnTo>
                  <a:pt x="6410" y="1696"/>
                </a:lnTo>
                <a:lnTo>
                  <a:pt x="6408" y="1697"/>
                </a:lnTo>
                <a:lnTo>
                  <a:pt x="6406" y="1697"/>
                </a:lnTo>
                <a:lnTo>
                  <a:pt x="6140" y="1697"/>
                </a:lnTo>
                <a:lnTo>
                  <a:pt x="6136" y="1696"/>
                </a:lnTo>
                <a:lnTo>
                  <a:pt x="6133" y="1694"/>
                </a:lnTo>
                <a:lnTo>
                  <a:pt x="6132" y="1693"/>
                </a:lnTo>
                <a:lnTo>
                  <a:pt x="6131" y="1692"/>
                </a:lnTo>
                <a:lnTo>
                  <a:pt x="6130" y="1688"/>
                </a:lnTo>
                <a:lnTo>
                  <a:pt x="6089" y="1450"/>
                </a:lnTo>
                <a:lnTo>
                  <a:pt x="5743" y="1450"/>
                </a:lnTo>
                <a:lnTo>
                  <a:pt x="5703" y="1688"/>
                </a:lnTo>
                <a:lnTo>
                  <a:pt x="5701" y="1692"/>
                </a:lnTo>
                <a:lnTo>
                  <a:pt x="5699" y="1694"/>
                </a:lnTo>
                <a:lnTo>
                  <a:pt x="5696" y="1696"/>
                </a:lnTo>
                <a:lnTo>
                  <a:pt x="5692" y="1697"/>
                </a:lnTo>
                <a:lnTo>
                  <a:pt x="5432" y="1697"/>
                </a:lnTo>
                <a:lnTo>
                  <a:pt x="5430" y="1697"/>
                </a:lnTo>
                <a:lnTo>
                  <a:pt x="5427" y="1696"/>
                </a:lnTo>
                <a:lnTo>
                  <a:pt x="5425" y="1695"/>
                </a:lnTo>
                <a:lnTo>
                  <a:pt x="5424" y="1693"/>
                </a:lnTo>
                <a:lnTo>
                  <a:pt x="5423" y="1691"/>
                </a:lnTo>
                <a:lnTo>
                  <a:pt x="5422" y="1689"/>
                </a:lnTo>
                <a:lnTo>
                  <a:pt x="5422" y="1687"/>
                </a:lnTo>
                <a:lnTo>
                  <a:pt x="5422" y="1684"/>
                </a:lnTo>
                <a:lnTo>
                  <a:pt x="5504" y="1273"/>
                </a:lnTo>
                <a:lnTo>
                  <a:pt x="5586" y="862"/>
                </a:lnTo>
                <a:lnTo>
                  <a:pt x="5668" y="451"/>
                </a:lnTo>
                <a:lnTo>
                  <a:pt x="5750" y="40"/>
                </a:lnTo>
                <a:lnTo>
                  <a:pt x="5751" y="37"/>
                </a:lnTo>
                <a:lnTo>
                  <a:pt x="5753" y="34"/>
                </a:lnTo>
                <a:lnTo>
                  <a:pt x="5756" y="32"/>
                </a:lnTo>
                <a:lnTo>
                  <a:pt x="5758" y="32"/>
                </a:lnTo>
                <a:lnTo>
                  <a:pt x="5760" y="32"/>
                </a:lnTo>
                <a:lnTo>
                  <a:pt x="6076" y="32"/>
                </a:lnTo>
                <a:lnTo>
                  <a:pt x="6080" y="32"/>
                </a:lnTo>
                <a:lnTo>
                  <a:pt x="6083" y="34"/>
                </a:lnTo>
                <a:lnTo>
                  <a:pt x="6084" y="35"/>
                </a:lnTo>
                <a:lnTo>
                  <a:pt x="6085" y="37"/>
                </a:lnTo>
                <a:lnTo>
                  <a:pt x="6086" y="40"/>
                </a:lnTo>
                <a:lnTo>
                  <a:pt x="6168" y="451"/>
                </a:lnTo>
                <a:lnTo>
                  <a:pt x="6251" y="862"/>
                </a:lnTo>
                <a:lnTo>
                  <a:pt x="6333" y="1273"/>
                </a:lnTo>
                <a:lnTo>
                  <a:pt x="6416" y="1684"/>
                </a:lnTo>
                <a:close/>
                <a:moveTo>
                  <a:pt x="5783" y="1212"/>
                </a:moveTo>
                <a:lnTo>
                  <a:pt x="6049" y="1212"/>
                </a:lnTo>
                <a:lnTo>
                  <a:pt x="5925" y="484"/>
                </a:lnTo>
                <a:lnTo>
                  <a:pt x="5924" y="481"/>
                </a:lnTo>
                <a:lnTo>
                  <a:pt x="5922" y="479"/>
                </a:lnTo>
                <a:lnTo>
                  <a:pt x="5921" y="478"/>
                </a:lnTo>
                <a:lnTo>
                  <a:pt x="5919" y="477"/>
                </a:lnTo>
                <a:lnTo>
                  <a:pt x="5916" y="477"/>
                </a:lnTo>
                <a:lnTo>
                  <a:pt x="5913" y="477"/>
                </a:lnTo>
                <a:lnTo>
                  <a:pt x="5912" y="478"/>
                </a:lnTo>
                <a:lnTo>
                  <a:pt x="5911" y="479"/>
                </a:lnTo>
                <a:lnTo>
                  <a:pt x="5909" y="481"/>
                </a:lnTo>
                <a:lnTo>
                  <a:pt x="5908" y="484"/>
                </a:lnTo>
                <a:lnTo>
                  <a:pt x="5783" y="1212"/>
                </a:lnTo>
                <a:close/>
                <a:moveTo>
                  <a:pt x="1616" y="40"/>
                </a:moveTo>
                <a:lnTo>
                  <a:pt x="1698" y="451"/>
                </a:lnTo>
                <a:lnTo>
                  <a:pt x="1780" y="862"/>
                </a:lnTo>
                <a:lnTo>
                  <a:pt x="1863" y="1273"/>
                </a:lnTo>
                <a:lnTo>
                  <a:pt x="1945" y="1684"/>
                </a:lnTo>
                <a:lnTo>
                  <a:pt x="1945" y="1687"/>
                </a:lnTo>
                <a:lnTo>
                  <a:pt x="1945" y="1689"/>
                </a:lnTo>
                <a:lnTo>
                  <a:pt x="1944" y="1691"/>
                </a:lnTo>
                <a:lnTo>
                  <a:pt x="1943" y="1693"/>
                </a:lnTo>
                <a:lnTo>
                  <a:pt x="1941" y="1695"/>
                </a:lnTo>
                <a:lnTo>
                  <a:pt x="1939" y="1696"/>
                </a:lnTo>
                <a:lnTo>
                  <a:pt x="1937" y="1697"/>
                </a:lnTo>
                <a:lnTo>
                  <a:pt x="1935" y="1697"/>
                </a:lnTo>
                <a:lnTo>
                  <a:pt x="1669" y="1697"/>
                </a:lnTo>
                <a:lnTo>
                  <a:pt x="1665" y="1696"/>
                </a:lnTo>
                <a:lnTo>
                  <a:pt x="1662" y="1694"/>
                </a:lnTo>
                <a:lnTo>
                  <a:pt x="1661" y="1693"/>
                </a:lnTo>
                <a:lnTo>
                  <a:pt x="1660" y="1692"/>
                </a:lnTo>
                <a:lnTo>
                  <a:pt x="1659" y="1688"/>
                </a:lnTo>
                <a:lnTo>
                  <a:pt x="1618" y="1450"/>
                </a:lnTo>
                <a:lnTo>
                  <a:pt x="1272" y="1450"/>
                </a:lnTo>
                <a:lnTo>
                  <a:pt x="1232" y="1688"/>
                </a:lnTo>
                <a:lnTo>
                  <a:pt x="1230" y="1692"/>
                </a:lnTo>
                <a:lnTo>
                  <a:pt x="1228" y="1694"/>
                </a:lnTo>
                <a:lnTo>
                  <a:pt x="1225" y="1696"/>
                </a:lnTo>
                <a:lnTo>
                  <a:pt x="1221" y="1697"/>
                </a:lnTo>
                <a:lnTo>
                  <a:pt x="960" y="1697"/>
                </a:lnTo>
                <a:lnTo>
                  <a:pt x="958" y="1697"/>
                </a:lnTo>
                <a:lnTo>
                  <a:pt x="956" y="1696"/>
                </a:lnTo>
                <a:lnTo>
                  <a:pt x="954" y="1695"/>
                </a:lnTo>
                <a:lnTo>
                  <a:pt x="952" y="1693"/>
                </a:lnTo>
                <a:lnTo>
                  <a:pt x="951" y="1691"/>
                </a:lnTo>
                <a:lnTo>
                  <a:pt x="950" y="1689"/>
                </a:lnTo>
                <a:lnTo>
                  <a:pt x="950" y="1687"/>
                </a:lnTo>
                <a:lnTo>
                  <a:pt x="950" y="1684"/>
                </a:lnTo>
                <a:lnTo>
                  <a:pt x="1033" y="1273"/>
                </a:lnTo>
                <a:lnTo>
                  <a:pt x="1115" y="862"/>
                </a:lnTo>
                <a:lnTo>
                  <a:pt x="1197" y="451"/>
                </a:lnTo>
                <a:lnTo>
                  <a:pt x="1279" y="40"/>
                </a:lnTo>
                <a:lnTo>
                  <a:pt x="1280" y="37"/>
                </a:lnTo>
                <a:lnTo>
                  <a:pt x="1282" y="34"/>
                </a:lnTo>
                <a:lnTo>
                  <a:pt x="1286" y="32"/>
                </a:lnTo>
                <a:lnTo>
                  <a:pt x="1287" y="32"/>
                </a:lnTo>
                <a:lnTo>
                  <a:pt x="1289" y="32"/>
                </a:lnTo>
                <a:lnTo>
                  <a:pt x="1605" y="32"/>
                </a:lnTo>
                <a:lnTo>
                  <a:pt x="1609" y="32"/>
                </a:lnTo>
                <a:lnTo>
                  <a:pt x="1612" y="34"/>
                </a:lnTo>
                <a:lnTo>
                  <a:pt x="1613" y="35"/>
                </a:lnTo>
                <a:lnTo>
                  <a:pt x="1614" y="37"/>
                </a:lnTo>
                <a:lnTo>
                  <a:pt x="1616" y="40"/>
                </a:lnTo>
                <a:close/>
                <a:moveTo>
                  <a:pt x="1312" y="1212"/>
                </a:moveTo>
                <a:lnTo>
                  <a:pt x="1578" y="1212"/>
                </a:lnTo>
                <a:lnTo>
                  <a:pt x="1454" y="484"/>
                </a:lnTo>
                <a:lnTo>
                  <a:pt x="1453" y="481"/>
                </a:lnTo>
                <a:lnTo>
                  <a:pt x="1451" y="479"/>
                </a:lnTo>
                <a:lnTo>
                  <a:pt x="1450" y="478"/>
                </a:lnTo>
                <a:lnTo>
                  <a:pt x="1449" y="477"/>
                </a:lnTo>
                <a:lnTo>
                  <a:pt x="1446" y="477"/>
                </a:lnTo>
                <a:lnTo>
                  <a:pt x="1443" y="477"/>
                </a:lnTo>
                <a:lnTo>
                  <a:pt x="1441" y="478"/>
                </a:lnTo>
                <a:lnTo>
                  <a:pt x="1440" y="479"/>
                </a:lnTo>
                <a:lnTo>
                  <a:pt x="1438" y="481"/>
                </a:lnTo>
                <a:lnTo>
                  <a:pt x="1437" y="484"/>
                </a:lnTo>
                <a:lnTo>
                  <a:pt x="1312" y="1212"/>
                </a:lnTo>
                <a:close/>
                <a:moveTo>
                  <a:pt x="986" y="32"/>
                </a:moveTo>
                <a:lnTo>
                  <a:pt x="990" y="32"/>
                </a:lnTo>
                <a:lnTo>
                  <a:pt x="992" y="33"/>
                </a:lnTo>
                <a:lnTo>
                  <a:pt x="993" y="35"/>
                </a:lnTo>
                <a:lnTo>
                  <a:pt x="994" y="37"/>
                </a:lnTo>
                <a:lnTo>
                  <a:pt x="995" y="39"/>
                </a:lnTo>
                <a:lnTo>
                  <a:pt x="995" y="41"/>
                </a:lnTo>
                <a:lnTo>
                  <a:pt x="994" y="44"/>
                </a:lnTo>
                <a:lnTo>
                  <a:pt x="912" y="455"/>
                </a:lnTo>
                <a:lnTo>
                  <a:pt x="830" y="866"/>
                </a:lnTo>
                <a:lnTo>
                  <a:pt x="748" y="1277"/>
                </a:lnTo>
                <a:lnTo>
                  <a:pt x="666" y="1688"/>
                </a:lnTo>
                <a:lnTo>
                  <a:pt x="665" y="1692"/>
                </a:lnTo>
                <a:lnTo>
                  <a:pt x="663" y="1695"/>
                </a:lnTo>
                <a:lnTo>
                  <a:pt x="660" y="1696"/>
                </a:lnTo>
                <a:lnTo>
                  <a:pt x="658" y="1697"/>
                </a:lnTo>
                <a:lnTo>
                  <a:pt x="656" y="1697"/>
                </a:lnTo>
                <a:lnTo>
                  <a:pt x="340" y="1697"/>
                </a:lnTo>
                <a:lnTo>
                  <a:pt x="336" y="1696"/>
                </a:lnTo>
                <a:lnTo>
                  <a:pt x="333" y="1695"/>
                </a:lnTo>
                <a:lnTo>
                  <a:pt x="332" y="1693"/>
                </a:lnTo>
                <a:lnTo>
                  <a:pt x="331" y="1692"/>
                </a:lnTo>
                <a:lnTo>
                  <a:pt x="330" y="1689"/>
                </a:lnTo>
                <a:lnTo>
                  <a:pt x="248" y="1278"/>
                </a:lnTo>
                <a:lnTo>
                  <a:pt x="165" y="867"/>
                </a:lnTo>
                <a:lnTo>
                  <a:pt x="83" y="456"/>
                </a:lnTo>
                <a:lnTo>
                  <a:pt x="1" y="46"/>
                </a:lnTo>
                <a:lnTo>
                  <a:pt x="0" y="43"/>
                </a:lnTo>
                <a:lnTo>
                  <a:pt x="0" y="40"/>
                </a:lnTo>
                <a:lnTo>
                  <a:pt x="1" y="38"/>
                </a:lnTo>
                <a:lnTo>
                  <a:pt x="2" y="36"/>
                </a:lnTo>
                <a:lnTo>
                  <a:pt x="4" y="34"/>
                </a:lnTo>
                <a:lnTo>
                  <a:pt x="6" y="33"/>
                </a:lnTo>
                <a:lnTo>
                  <a:pt x="8" y="32"/>
                </a:lnTo>
                <a:lnTo>
                  <a:pt x="11" y="32"/>
                </a:lnTo>
                <a:lnTo>
                  <a:pt x="276" y="32"/>
                </a:lnTo>
                <a:lnTo>
                  <a:pt x="280" y="32"/>
                </a:lnTo>
                <a:lnTo>
                  <a:pt x="283" y="34"/>
                </a:lnTo>
                <a:lnTo>
                  <a:pt x="284" y="35"/>
                </a:lnTo>
                <a:lnTo>
                  <a:pt x="285" y="37"/>
                </a:lnTo>
                <a:lnTo>
                  <a:pt x="287" y="40"/>
                </a:lnTo>
                <a:lnTo>
                  <a:pt x="389" y="642"/>
                </a:lnTo>
                <a:lnTo>
                  <a:pt x="491" y="1245"/>
                </a:lnTo>
                <a:lnTo>
                  <a:pt x="492" y="1248"/>
                </a:lnTo>
                <a:lnTo>
                  <a:pt x="494" y="1250"/>
                </a:lnTo>
                <a:lnTo>
                  <a:pt x="495" y="1251"/>
                </a:lnTo>
                <a:lnTo>
                  <a:pt x="497" y="1251"/>
                </a:lnTo>
                <a:lnTo>
                  <a:pt x="500" y="1252"/>
                </a:lnTo>
                <a:lnTo>
                  <a:pt x="503" y="1251"/>
                </a:lnTo>
                <a:lnTo>
                  <a:pt x="504" y="1251"/>
                </a:lnTo>
                <a:lnTo>
                  <a:pt x="505" y="1250"/>
                </a:lnTo>
                <a:lnTo>
                  <a:pt x="507" y="1248"/>
                </a:lnTo>
                <a:lnTo>
                  <a:pt x="508" y="1245"/>
                </a:lnTo>
                <a:lnTo>
                  <a:pt x="611" y="642"/>
                </a:lnTo>
                <a:lnTo>
                  <a:pt x="714" y="40"/>
                </a:lnTo>
                <a:lnTo>
                  <a:pt x="715" y="37"/>
                </a:lnTo>
                <a:lnTo>
                  <a:pt x="717" y="34"/>
                </a:lnTo>
                <a:lnTo>
                  <a:pt x="720" y="32"/>
                </a:lnTo>
                <a:lnTo>
                  <a:pt x="724" y="32"/>
                </a:lnTo>
                <a:lnTo>
                  <a:pt x="986" y="32"/>
                </a:lnTo>
                <a:close/>
                <a:moveTo>
                  <a:pt x="2368" y="32"/>
                </a:moveTo>
                <a:lnTo>
                  <a:pt x="2371" y="32"/>
                </a:lnTo>
                <a:lnTo>
                  <a:pt x="2373" y="33"/>
                </a:lnTo>
                <a:lnTo>
                  <a:pt x="2377" y="36"/>
                </a:lnTo>
                <a:lnTo>
                  <a:pt x="2378" y="37"/>
                </a:lnTo>
                <a:lnTo>
                  <a:pt x="2378" y="40"/>
                </a:lnTo>
                <a:lnTo>
                  <a:pt x="2379" y="44"/>
                </a:lnTo>
                <a:lnTo>
                  <a:pt x="2379" y="454"/>
                </a:lnTo>
                <a:lnTo>
                  <a:pt x="2379" y="865"/>
                </a:lnTo>
                <a:lnTo>
                  <a:pt x="2379" y="1275"/>
                </a:lnTo>
                <a:lnTo>
                  <a:pt x="2379" y="1686"/>
                </a:lnTo>
                <a:lnTo>
                  <a:pt x="2378" y="1691"/>
                </a:lnTo>
                <a:lnTo>
                  <a:pt x="2378" y="1692"/>
                </a:lnTo>
                <a:lnTo>
                  <a:pt x="2377" y="1694"/>
                </a:lnTo>
                <a:lnTo>
                  <a:pt x="2375" y="1695"/>
                </a:lnTo>
                <a:lnTo>
                  <a:pt x="2373" y="1696"/>
                </a:lnTo>
                <a:lnTo>
                  <a:pt x="2371" y="1697"/>
                </a:lnTo>
                <a:lnTo>
                  <a:pt x="2368" y="1697"/>
                </a:lnTo>
                <a:lnTo>
                  <a:pt x="2097" y="1697"/>
                </a:lnTo>
                <a:lnTo>
                  <a:pt x="2094" y="1697"/>
                </a:lnTo>
                <a:lnTo>
                  <a:pt x="2092" y="1696"/>
                </a:lnTo>
                <a:lnTo>
                  <a:pt x="2088" y="1694"/>
                </a:lnTo>
                <a:lnTo>
                  <a:pt x="2086" y="1692"/>
                </a:lnTo>
                <a:lnTo>
                  <a:pt x="2085" y="1691"/>
                </a:lnTo>
                <a:lnTo>
                  <a:pt x="2085" y="1689"/>
                </a:lnTo>
                <a:lnTo>
                  <a:pt x="2085" y="1686"/>
                </a:lnTo>
                <a:lnTo>
                  <a:pt x="2085" y="1275"/>
                </a:lnTo>
                <a:lnTo>
                  <a:pt x="2085" y="865"/>
                </a:lnTo>
                <a:lnTo>
                  <a:pt x="2085" y="454"/>
                </a:lnTo>
                <a:lnTo>
                  <a:pt x="2085" y="44"/>
                </a:lnTo>
                <a:lnTo>
                  <a:pt x="2085" y="40"/>
                </a:lnTo>
                <a:lnTo>
                  <a:pt x="2086" y="37"/>
                </a:lnTo>
                <a:lnTo>
                  <a:pt x="2088" y="36"/>
                </a:lnTo>
                <a:lnTo>
                  <a:pt x="2089" y="34"/>
                </a:lnTo>
                <a:lnTo>
                  <a:pt x="2092" y="33"/>
                </a:lnTo>
                <a:lnTo>
                  <a:pt x="2094" y="32"/>
                </a:lnTo>
                <a:lnTo>
                  <a:pt x="2097" y="32"/>
                </a:lnTo>
                <a:lnTo>
                  <a:pt x="2368" y="32"/>
                </a:lnTo>
                <a:close/>
                <a:moveTo>
                  <a:pt x="3212" y="836"/>
                </a:moveTo>
                <a:lnTo>
                  <a:pt x="3228" y="848"/>
                </a:lnTo>
                <a:lnTo>
                  <a:pt x="3244" y="861"/>
                </a:lnTo>
                <a:lnTo>
                  <a:pt x="3258" y="873"/>
                </a:lnTo>
                <a:lnTo>
                  <a:pt x="3272" y="886"/>
                </a:lnTo>
                <a:lnTo>
                  <a:pt x="3286" y="898"/>
                </a:lnTo>
                <a:lnTo>
                  <a:pt x="3298" y="911"/>
                </a:lnTo>
                <a:lnTo>
                  <a:pt x="3310" y="923"/>
                </a:lnTo>
                <a:lnTo>
                  <a:pt x="3322" y="936"/>
                </a:lnTo>
                <a:lnTo>
                  <a:pt x="3332" y="949"/>
                </a:lnTo>
                <a:lnTo>
                  <a:pt x="3343" y="962"/>
                </a:lnTo>
                <a:lnTo>
                  <a:pt x="3361" y="988"/>
                </a:lnTo>
                <a:lnTo>
                  <a:pt x="3370" y="1002"/>
                </a:lnTo>
                <a:lnTo>
                  <a:pt x="3378" y="1015"/>
                </a:lnTo>
                <a:lnTo>
                  <a:pt x="3385" y="1029"/>
                </a:lnTo>
                <a:lnTo>
                  <a:pt x="3392" y="1043"/>
                </a:lnTo>
                <a:lnTo>
                  <a:pt x="3398" y="1057"/>
                </a:lnTo>
                <a:lnTo>
                  <a:pt x="3404" y="1071"/>
                </a:lnTo>
                <a:lnTo>
                  <a:pt x="3411" y="1085"/>
                </a:lnTo>
                <a:lnTo>
                  <a:pt x="3416" y="1100"/>
                </a:lnTo>
                <a:lnTo>
                  <a:pt x="3420" y="1114"/>
                </a:lnTo>
                <a:lnTo>
                  <a:pt x="3424" y="1129"/>
                </a:lnTo>
                <a:lnTo>
                  <a:pt x="3428" y="1144"/>
                </a:lnTo>
                <a:lnTo>
                  <a:pt x="3431" y="1160"/>
                </a:lnTo>
                <a:lnTo>
                  <a:pt x="3434" y="1175"/>
                </a:lnTo>
                <a:lnTo>
                  <a:pt x="3436" y="1191"/>
                </a:lnTo>
                <a:lnTo>
                  <a:pt x="3438" y="1207"/>
                </a:lnTo>
                <a:lnTo>
                  <a:pt x="3439" y="1224"/>
                </a:lnTo>
                <a:lnTo>
                  <a:pt x="3440" y="1240"/>
                </a:lnTo>
                <a:lnTo>
                  <a:pt x="3441" y="1257"/>
                </a:lnTo>
                <a:lnTo>
                  <a:pt x="3442" y="1274"/>
                </a:lnTo>
                <a:lnTo>
                  <a:pt x="3442" y="1291"/>
                </a:lnTo>
                <a:lnTo>
                  <a:pt x="3441" y="1318"/>
                </a:lnTo>
                <a:lnTo>
                  <a:pt x="3441" y="1331"/>
                </a:lnTo>
                <a:lnTo>
                  <a:pt x="3440" y="1344"/>
                </a:lnTo>
                <a:lnTo>
                  <a:pt x="3437" y="1370"/>
                </a:lnTo>
                <a:lnTo>
                  <a:pt x="3434" y="1394"/>
                </a:lnTo>
                <a:lnTo>
                  <a:pt x="3432" y="1406"/>
                </a:lnTo>
                <a:lnTo>
                  <a:pt x="3430" y="1417"/>
                </a:lnTo>
                <a:lnTo>
                  <a:pt x="3424" y="1440"/>
                </a:lnTo>
                <a:lnTo>
                  <a:pt x="3418" y="1462"/>
                </a:lnTo>
                <a:lnTo>
                  <a:pt x="3411" y="1483"/>
                </a:lnTo>
                <a:lnTo>
                  <a:pt x="3406" y="1493"/>
                </a:lnTo>
                <a:lnTo>
                  <a:pt x="3402" y="1503"/>
                </a:lnTo>
                <a:lnTo>
                  <a:pt x="3393" y="1522"/>
                </a:lnTo>
                <a:lnTo>
                  <a:pt x="3383" y="1541"/>
                </a:lnTo>
                <a:lnTo>
                  <a:pt x="3372" y="1558"/>
                </a:lnTo>
                <a:lnTo>
                  <a:pt x="3360" y="1575"/>
                </a:lnTo>
                <a:lnTo>
                  <a:pt x="3354" y="1583"/>
                </a:lnTo>
                <a:lnTo>
                  <a:pt x="3348" y="1591"/>
                </a:lnTo>
                <a:lnTo>
                  <a:pt x="3341" y="1598"/>
                </a:lnTo>
                <a:lnTo>
                  <a:pt x="3334" y="1606"/>
                </a:lnTo>
                <a:lnTo>
                  <a:pt x="3320" y="1620"/>
                </a:lnTo>
                <a:lnTo>
                  <a:pt x="3313" y="1627"/>
                </a:lnTo>
                <a:lnTo>
                  <a:pt x="3305" y="1633"/>
                </a:lnTo>
                <a:lnTo>
                  <a:pt x="3289" y="1646"/>
                </a:lnTo>
                <a:lnTo>
                  <a:pt x="3273" y="1657"/>
                </a:lnTo>
                <a:lnTo>
                  <a:pt x="3256" y="1668"/>
                </a:lnTo>
                <a:lnTo>
                  <a:pt x="3237" y="1678"/>
                </a:lnTo>
                <a:lnTo>
                  <a:pt x="3219" y="1687"/>
                </a:lnTo>
                <a:lnTo>
                  <a:pt x="3199" y="1695"/>
                </a:lnTo>
                <a:lnTo>
                  <a:pt x="3179" y="1703"/>
                </a:lnTo>
                <a:lnTo>
                  <a:pt x="3158" y="1709"/>
                </a:lnTo>
                <a:lnTo>
                  <a:pt x="3147" y="1712"/>
                </a:lnTo>
                <a:lnTo>
                  <a:pt x="3136" y="1715"/>
                </a:lnTo>
                <a:lnTo>
                  <a:pt x="3114" y="1719"/>
                </a:lnTo>
                <a:lnTo>
                  <a:pt x="3091" y="1723"/>
                </a:lnTo>
                <a:lnTo>
                  <a:pt x="3079" y="1725"/>
                </a:lnTo>
                <a:lnTo>
                  <a:pt x="3067" y="1726"/>
                </a:lnTo>
                <a:lnTo>
                  <a:pt x="3043" y="1728"/>
                </a:lnTo>
                <a:lnTo>
                  <a:pt x="3018" y="1730"/>
                </a:lnTo>
                <a:lnTo>
                  <a:pt x="2991" y="1730"/>
                </a:lnTo>
                <a:lnTo>
                  <a:pt x="2967" y="1730"/>
                </a:lnTo>
                <a:lnTo>
                  <a:pt x="2944" y="1728"/>
                </a:lnTo>
                <a:lnTo>
                  <a:pt x="2933" y="1727"/>
                </a:lnTo>
                <a:lnTo>
                  <a:pt x="2921" y="1726"/>
                </a:lnTo>
                <a:lnTo>
                  <a:pt x="2910" y="1725"/>
                </a:lnTo>
                <a:lnTo>
                  <a:pt x="2899" y="1723"/>
                </a:lnTo>
                <a:lnTo>
                  <a:pt x="2878" y="1719"/>
                </a:lnTo>
                <a:lnTo>
                  <a:pt x="2857" y="1714"/>
                </a:lnTo>
                <a:lnTo>
                  <a:pt x="2847" y="1712"/>
                </a:lnTo>
                <a:lnTo>
                  <a:pt x="2836" y="1709"/>
                </a:lnTo>
                <a:lnTo>
                  <a:pt x="2817" y="1702"/>
                </a:lnTo>
                <a:lnTo>
                  <a:pt x="2798" y="1695"/>
                </a:lnTo>
                <a:lnTo>
                  <a:pt x="2788" y="1691"/>
                </a:lnTo>
                <a:lnTo>
                  <a:pt x="2779" y="1687"/>
                </a:lnTo>
                <a:lnTo>
                  <a:pt x="2770" y="1682"/>
                </a:lnTo>
                <a:lnTo>
                  <a:pt x="2761" y="1678"/>
                </a:lnTo>
                <a:lnTo>
                  <a:pt x="2744" y="1668"/>
                </a:lnTo>
                <a:lnTo>
                  <a:pt x="2728" y="1657"/>
                </a:lnTo>
                <a:lnTo>
                  <a:pt x="2712" y="1646"/>
                </a:lnTo>
                <a:lnTo>
                  <a:pt x="2697" y="1633"/>
                </a:lnTo>
                <a:lnTo>
                  <a:pt x="2690" y="1627"/>
                </a:lnTo>
                <a:lnTo>
                  <a:pt x="2683" y="1620"/>
                </a:lnTo>
                <a:lnTo>
                  <a:pt x="2676" y="1613"/>
                </a:lnTo>
                <a:lnTo>
                  <a:pt x="2669" y="1606"/>
                </a:lnTo>
                <a:lnTo>
                  <a:pt x="2663" y="1599"/>
                </a:lnTo>
                <a:lnTo>
                  <a:pt x="2657" y="1591"/>
                </a:lnTo>
                <a:lnTo>
                  <a:pt x="2645" y="1576"/>
                </a:lnTo>
                <a:lnTo>
                  <a:pt x="2634" y="1559"/>
                </a:lnTo>
                <a:lnTo>
                  <a:pt x="2623" y="1542"/>
                </a:lnTo>
                <a:lnTo>
                  <a:pt x="2614" y="1524"/>
                </a:lnTo>
                <a:lnTo>
                  <a:pt x="2604" y="1505"/>
                </a:lnTo>
                <a:lnTo>
                  <a:pt x="2600" y="1495"/>
                </a:lnTo>
                <a:lnTo>
                  <a:pt x="2596" y="1485"/>
                </a:lnTo>
                <a:lnTo>
                  <a:pt x="2589" y="1465"/>
                </a:lnTo>
                <a:lnTo>
                  <a:pt x="2586" y="1454"/>
                </a:lnTo>
                <a:lnTo>
                  <a:pt x="2583" y="1444"/>
                </a:lnTo>
                <a:lnTo>
                  <a:pt x="2578" y="1422"/>
                </a:lnTo>
                <a:lnTo>
                  <a:pt x="2574" y="1399"/>
                </a:lnTo>
                <a:lnTo>
                  <a:pt x="2572" y="1387"/>
                </a:lnTo>
                <a:lnTo>
                  <a:pt x="2570" y="1375"/>
                </a:lnTo>
                <a:lnTo>
                  <a:pt x="2568" y="1351"/>
                </a:lnTo>
                <a:lnTo>
                  <a:pt x="2567" y="1338"/>
                </a:lnTo>
                <a:lnTo>
                  <a:pt x="2566" y="1326"/>
                </a:lnTo>
                <a:lnTo>
                  <a:pt x="2566" y="1300"/>
                </a:lnTo>
                <a:lnTo>
                  <a:pt x="2566" y="1210"/>
                </a:lnTo>
                <a:lnTo>
                  <a:pt x="2566" y="1208"/>
                </a:lnTo>
                <a:lnTo>
                  <a:pt x="2567" y="1206"/>
                </a:lnTo>
                <a:lnTo>
                  <a:pt x="2568" y="1205"/>
                </a:lnTo>
                <a:lnTo>
                  <a:pt x="2569" y="1203"/>
                </a:lnTo>
                <a:lnTo>
                  <a:pt x="2570" y="1202"/>
                </a:lnTo>
                <a:lnTo>
                  <a:pt x="2572" y="1201"/>
                </a:lnTo>
                <a:lnTo>
                  <a:pt x="2576" y="1200"/>
                </a:lnTo>
                <a:lnTo>
                  <a:pt x="2847" y="1200"/>
                </a:lnTo>
                <a:lnTo>
                  <a:pt x="2852" y="1201"/>
                </a:lnTo>
                <a:lnTo>
                  <a:pt x="2853" y="1202"/>
                </a:lnTo>
                <a:lnTo>
                  <a:pt x="2855" y="1203"/>
                </a:lnTo>
                <a:lnTo>
                  <a:pt x="2856" y="1205"/>
                </a:lnTo>
                <a:lnTo>
                  <a:pt x="2857" y="1206"/>
                </a:lnTo>
                <a:lnTo>
                  <a:pt x="2858" y="1208"/>
                </a:lnTo>
                <a:lnTo>
                  <a:pt x="2858" y="1210"/>
                </a:lnTo>
                <a:lnTo>
                  <a:pt x="2858" y="1308"/>
                </a:lnTo>
                <a:lnTo>
                  <a:pt x="2858" y="1320"/>
                </a:lnTo>
                <a:lnTo>
                  <a:pt x="2859" y="1331"/>
                </a:lnTo>
                <a:lnTo>
                  <a:pt x="2861" y="1351"/>
                </a:lnTo>
                <a:lnTo>
                  <a:pt x="2862" y="1361"/>
                </a:lnTo>
                <a:lnTo>
                  <a:pt x="2864" y="1370"/>
                </a:lnTo>
                <a:lnTo>
                  <a:pt x="2866" y="1379"/>
                </a:lnTo>
                <a:lnTo>
                  <a:pt x="2869" y="1387"/>
                </a:lnTo>
                <a:lnTo>
                  <a:pt x="2875" y="1401"/>
                </a:lnTo>
                <a:lnTo>
                  <a:pt x="2878" y="1408"/>
                </a:lnTo>
                <a:lnTo>
                  <a:pt x="2882" y="1414"/>
                </a:lnTo>
                <a:lnTo>
                  <a:pt x="2890" y="1426"/>
                </a:lnTo>
                <a:lnTo>
                  <a:pt x="2894" y="1431"/>
                </a:lnTo>
                <a:lnTo>
                  <a:pt x="2899" y="1436"/>
                </a:lnTo>
                <a:lnTo>
                  <a:pt x="2904" y="1440"/>
                </a:lnTo>
                <a:lnTo>
                  <a:pt x="2909" y="1444"/>
                </a:lnTo>
                <a:lnTo>
                  <a:pt x="2919" y="1451"/>
                </a:lnTo>
                <a:lnTo>
                  <a:pt x="2931" y="1457"/>
                </a:lnTo>
                <a:lnTo>
                  <a:pt x="2937" y="1459"/>
                </a:lnTo>
                <a:lnTo>
                  <a:pt x="2943" y="1461"/>
                </a:lnTo>
                <a:lnTo>
                  <a:pt x="2956" y="1464"/>
                </a:lnTo>
                <a:lnTo>
                  <a:pt x="2962" y="1466"/>
                </a:lnTo>
                <a:lnTo>
                  <a:pt x="2969" y="1467"/>
                </a:lnTo>
                <a:lnTo>
                  <a:pt x="2983" y="1468"/>
                </a:lnTo>
                <a:lnTo>
                  <a:pt x="2997" y="1468"/>
                </a:lnTo>
                <a:lnTo>
                  <a:pt x="3013" y="1468"/>
                </a:lnTo>
                <a:lnTo>
                  <a:pt x="3027" y="1467"/>
                </a:lnTo>
                <a:lnTo>
                  <a:pt x="3041" y="1464"/>
                </a:lnTo>
                <a:lnTo>
                  <a:pt x="3055" y="1461"/>
                </a:lnTo>
                <a:lnTo>
                  <a:pt x="3068" y="1457"/>
                </a:lnTo>
                <a:lnTo>
                  <a:pt x="3075" y="1454"/>
                </a:lnTo>
                <a:lnTo>
                  <a:pt x="3081" y="1451"/>
                </a:lnTo>
                <a:lnTo>
                  <a:pt x="3087" y="1448"/>
                </a:lnTo>
                <a:lnTo>
                  <a:pt x="3094" y="1444"/>
                </a:lnTo>
                <a:lnTo>
                  <a:pt x="3099" y="1440"/>
                </a:lnTo>
                <a:lnTo>
                  <a:pt x="3105" y="1436"/>
                </a:lnTo>
                <a:lnTo>
                  <a:pt x="3110" y="1431"/>
                </a:lnTo>
                <a:lnTo>
                  <a:pt x="3115" y="1426"/>
                </a:lnTo>
                <a:lnTo>
                  <a:pt x="3120" y="1420"/>
                </a:lnTo>
                <a:lnTo>
                  <a:pt x="3125" y="1414"/>
                </a:lnTo>
                <a:lnTo>
                  <a:pt x="3129" y="1408"/>
                </a:lnTo>
                <a:lnTo>
                  <a:pt x="3133" y="1401"/>
                </a:lnTo>
                <a:lnTo>
                  <a:pt x="3137" y="1394"/>
                </a:lnTo>
                <a:lnTo>
                  <a:pt x="3141" y="1387"/>
                </a:lnTo>
                <a:lnTo>
                  <a:pt x="3144" y="1379"/>
                </a:lnTo>
                <a:lnTo>
                  <a:pt x="3146" y="1370"/>
                </a:lnTo>
                <a:lnTo>
                  <a:pt x="3149" y="1361"/>
                </a:lnTo>
                <a:lnTo>
                  <a:pt x="3151" y="1351"/>
                </a:lnTo>
                <a:lnTo>
                  <a:pt x="3152" y="1341"/>
                </a:lnTo>
                <a:lnTo>
                  <a:pt x="3153" y="1331"/>
                </a:lnTo>
                <a:lnTo>
                  <a:pt x="3154" y="1320"/>
                </a:lnTo>
                <a:lnTo>
                  <a:pt x="3154" y="1308"/>
                </a:lnTo>
                <a:lnTo>
                  <a:pt x="3154" y="1298"/>
                </a:lnTo>
                <a:lnTo>
                  <a:pt x="3154" y="1287"/>
                </a:lnTo>
                <a:lnTo>
                  <a:pt x="3154" y="1277"/>
                </a:lnTo>
                <a:lnTo>
                  <a:pt x="3153" y="1258"/>
                </a:lnTo>
                <a:lnTo>
                  <a:pt x="3150" y="1240"/>
                </a:lnTo>
                <a:lnTo>
                  <a:pt x="3149" y="1231"/>
                </a:lnTo>
                <a:lnTo>
                  <a:pt x="3147" y="1223"/>
                </a:lnTo>
                <a:lnTo>
                  <a:pt x="3143" y="1207"/>
                </a:lnTo>
                <a:lnTo>
                  <a:pt x="3141" y="1200"/>
                </a:lnTo>
                <a:lnTo>
                  <a:pt x="3138" y="1192"/>
                </a:lnTo>
                <a:lnTo>
                  <a:pt x="3135" y="1185"/>
                </a:lnTo>
                <a:lnTo>
                  <a:pt x="3132" y="1178"/>
                </a:lnTo>
                <a:lnTo>
                  <a:pt x="3128" y="1171"/>
                </a:lnTo>
                <a:lnTo>
                  <a:pt x="3124" y="1164"/>
                </a:lnTo>
                <a:lnTo>
                  <a:pt x="3115" y="1150"/>
                </a:lnTo>
                <a:lnTo>
                  <a:pt x="3104" y="1136"/>
                </a:lnTo>
                <a:lnTo>
                  <a:pt x="3092" y="1123"/>
                </a:lnTo>
                <a:lnTo>
                  <a:pt x="3086" y="1116"/>
                </a:lnTo>
                <a:lnTo>
                  <a:pt x="3079" y="1109"/>
                </a:lnTo>
                <a:lnTo>
                  <a:pt x="3063" y="1095"/>
                </a:lnTo>
                <a:lnTo>
                  <a:pt x="3046" y="1080"/>
                </a:lnTo>
                <a:lnTo>
                  <a:pt x="3027" y="1065"/>
                </a:lnTo>
                <a:lnTo>
                  <a:pt x="3005" y="1048"/>
                </a:lnTo>
                <a:lnTo>
                  <a:pt x="2814" y="903"/>
                </a:lnTo>
                <a:lnTo>
                  <a:pt x="2787" y="882"/>
                </a:lnTo>
                <a:lnTo>
                  <a:pt x="2774" y="871"/>
                </a:lnTo>
                <a:lnTo>
                  <a:pt x="2762" y="860"/>
                </a:lnTo>
                <a:lnTo>
                  <a:pt x="2749" y="849"/>
                </a:lnTo>
                <a:lnTo>
                  <a:pt x="2737" y="837"/>
                </a:lnTo>
                <a:lnTo>
                  <a:pt x="2714" y="814"/>
                </a:lnTo>
                <a:lnTo>
                  <a:pt x="2702" y="802"/>
                </a:lnTo>
                <a:lnTo>
                  <a:pt x="2691" y="790"/>
                </a:lnTo>
                <a:lnTo>
                  <a:pt x="2681" y="777"/>
                </a:lnTo>
                <a:lnTo>
                  <a:pt x="2671" y="764"/>
                </a:lnTo>
                <a:lnTo>
                  <a:pt x="2661" y="751"/>
                </a:lnTo>
                <a:lnTo>
                  <a:pt x="2651" y="737"/>
                </a:lnTo>
                <a:lnTo>
                  <a:pt x="2642" y="724"/>
                </a:lnTo>
                <a:lnTo>
                  <a:pt x="2634" y="709"/>
                </a:lnTo>
                <a:lnTo>
                  <a:pt x="2626" y="695"/>
                </a:lnTo>
                <a:lnTo>
                  <a:pt x="2618" y="680"/>
                </a:lnTo>
                <a:lnTo>
                  <a:pt x="2611" y="665"/>
                </a:lnTo>
                <a:lnTo>
                  <a:pt x="2603" y="649"/>
                </a:lnTo>
                <a:lnTo>
                  <a:pt x="2597" y="633"/>
                </a:lnTo>
                <a:lnTo>
                  <a:pt x="2591" y="617"/>
                </a:lnTo>
                <a:lnTo>
                  <a:pt x="2588" y="609"/>
                </a:lnTo>
                <a:lnTo>
                  <a:pt x="2585" y="600"/>
                </a:lnTo>
                <a:lnTo>
                  <a:pt x="2580" y="583"/>
                </a:lnTo>
                <a:lnTo>
                  <a:pt x="2576" y="565"/>
                </a:lnTo>
                <a:lnTo>
                  <a:pt x="2572" y="547"/>
                </a:lnTo>
                <a:lnTo>
                  <a:pt x="2569" y="529"/>
                </a:lnTo>
                <a:lnTo>
                  <a:pt x="2566" y="510"/>
                </a:lnTo>
                <a:lnTo>
                  <a:pt x="2564" y="490"/>
                </a:lnTo>
                <a:lnTo>
                  <a:pt x="2563" y="470"/>
                </a:lnTo>
                <a:lnTo>
                  <a:pt x="2562" y="450"/>
                </a:lnTo>
                <a:lnTo>
                  <a:pt x="2562" y="429"/>
                </a:lnTo>
                <a:lnTo>
                  <a:pt x="2562" y="403"/>
                </a:lnTo>
                <a:lnTo>
                  <a:pt x="2564" y="378"/>
                </a:lnTo>
                <a:lnTo>
                  <a:pt x="2567" y="354"/>
                </a:lnTo>
                <a:lnTo>
                  <a:pt x="2568" y="342"/>
                </a:lnTo>
                <a:lnTo>
                  <a:pt x="2571" y="330"/>
                </a:lnTo>
                <a:lnTo>
                  <a:pt x="2573" y="319"/>
                </a:lnTo>
                <a:lnTo>
                  <a:pt x="2575" y="308"/>
                </a:lnTo>
                <a:lnTo>
                  <a:pt x="2578" y="297"/>
                </a:lnTo>
                <a:lnTo>
                  <a:pt x="2581" y="286"/>
                </a:lnTo>
                <a:lnTo>
                  <a:pt x="2588" y="265"/>
                </a:lnTo>
                <a:lnTo>
                  <a:pt x="2592" y="254"/>
                </a:lnTo>
                <a:lnTo>
                  <a:pt x="2596" y="244"/>
                </a:lnTo>
                <a:lnTo>
                  <a:pt x="2605" y="225"/>
                </a:lnTo>
                <a:lnTo>
                  <a:pt x="2611" y="215"/>
                </a:lnTo>
                <a:lnTo>
                  <a:pt x="2616" y="206"/>
                </a:lnTo>
                <a:lnTo>
                  <a:pt x="2626" y="188"/>
                </a:lnTo>
                <a:lnTo>
                  <a:pt x="2638" y="171"/>
                </a:lnTo>
                <a:lnTo>
                  <a:pt x="2650" y="154"/>
                </a:lnTo>
                <a:lnTo>
                  <a:pt x="2663" y="139"/>
                </a:lnTo>
                <a:lnTo>
                  <a:pt x="2677" y="124"/>
                </a:lnTo>
                <a:lnTo>
                  <a:pt x="2692" y="110"/>
                </a:lnTo>
                <a:lnTo>
                  <a:pt x="2708" y="97"/>
                </a:lnTo>
                <a:lnTo>
                  <a:pt x="2724" y="85"/>
                </a:lnTo>
                <a:lnTo>
                  <a:pt x="2741" y="73"/>
                </a:lnTo>
                <a:lnTo>
                  <a:pt x="2758" y="63"/>
                </a:lnTo>
                <a:lnTo>
                  <a:pt x="2767" y="57"/>
                </a:lnTo>
                <a:lnTo>
                  <a:pt x="2776" y="53"/>
                </a:lnTo>
                <a:lnTo>
                  <a:pt x="2795" y="44"/>
                </a:lnTo>
                <a:lnTo>
                  <a:pt x="2815" y="36"/>
                </a:lnTo>
                <a:lnTo>
                  <a:pt x="2835" y="28"/>
                </a:lnTo>
                <a:lnTo>
                  <a:pt x="2855" y="22"/>
                </a:lnTo>
                <a:lnTo>
                  <a:pt x="2866" y="19"/>
                </a:lnTo>
                <a:lnTo>
                  <a:pt x="2876" y="16"/>
                </a:lnTo>
                <a:lnTo>
                  <a:pt x="2898" y="11"/>
                </a:lnTo>
                <a:lnTo>
                  <a:pt x="2920" y="7"/>
                </a:lnTo>
                <a:lnTo>
                  <a:pt x="2942" y="4"/>
                </a:lnTo>
                <a:lnTo>
                  <a:pt x="2965" y="2"/>
                </a:lnTo>
                <a:lnTo>
                  <a:pt x="2988" y="1"/>
                </a:lnTo>
                <a:lnTo>
                  <a:pt x="3013" y="0"/>
                </a:lnTo>
                <a:lnTo>
                  <a:pt x="3036" y="1"/>
                </a:lnTo>
                <a:lnTo>
                  <a:pt x="3059" y="2"/>
                </a:lnTo>
                <a:lnTo>
                  <a:pt x="3082" y="4"/>
                </a:lnTo>
                <a:lnTo>
                  <a:pt x="3093" y="6"/>
                </a:lnTo>
                <a:lnTo>
                  <a:pt x="3103" y="7"/>
                </a:lnTo>
                <a:lnTo>
                  <a:pt x="3125" y="11"/>
                </a:lnTo>
                <a:lnTo>
                  <a:pt x="3145" y="16"/>
                </a:lnTo>
                <a:lnTo>
                  <a:pt x="3166" y="21"/>
                </a:lnTo>
                <a:lnTo>
                  <a:pt x="3185" y="28"/>
                </a:lnTo>
                <a:lnTo>
                  <a:pt x="3204" y="35"/>
                </a:lnTo>
                <a:lnTo>
                  <a:pt x="3222" y="43"/>
                </a:lnTo>
                <a:lnTo>
                  <a:pt x="3240" y="52"/>
                </a:lnTo>
                <a:lnTo>
                  <a:pt x="3248" y="56"/>
                </a:lnTo>
                <a:lnTo>
                  <a:pt x="3256" y="61"/>
                </a:lnTo>
                <a:lnTo>
                  <a:pt x="3265" y="66"/>
                </a:lnTo>
                <a:lnTo>
                  <a:pt x="3273" y="72"/>
                </a:lnTo>
                <a:lnTo>
                  <a:pt x="3288" y="83"/>
                </a:lnTo>
                <a:lnTo>
                  <a:pt x="3303" y="95"/>
                </a:lnTo>
                <a:lnTo>
                  <a:pt x="3317" y="108"/>
                </a:lnTo>
                <a:lnTo>
                  <a:pt x="3330" y="122"/>
                </a:lnTo>
                <a:lnTo>
                  <a:pt x="3336" y="129"/>
                </a:lnTo>
                <a:lnTo>
                  <a:pt x="3343" y="137"/>
                </a:lnTo>
                <a:lnTo>
                  <a:pt x="3354" y="152"/>
                </a:lnTo>
                <a:lnTo>
                  <a:pt x="3365" y="168"/>
                </a:lnTo>
                <a:lnTo>
                  <a:pt x="3375" y="186"/>
                </a:lnTo>
                <a:lnTo>
                  <a:pt x="3385" y="203"/>
                </a:lnTo>
                <a:lnTo>
                  <a:pt x="3393" y="222"/>
                </a:lnTo>
                <a:lnTo>
                  <a:pt x="3401" y="242"/>
                </a:lnTo>
                <a:lnTo>
                  <a:pt x="3409" y="262"/>
                </a:lnTo>
                <a:lnTo>
                  <a:pt x="3415" y="283"/>
                </a:lnTo>
                <a:lnTo>
                  <a:pt x="3420" y="305"/>
                </a:lnTo>
                <a:lnTo>
                  <a:pt x="3424" y="328"/>
                </a:lnTo>
                <a:lnTo>
                  <a:pt x="3427" y="351"/>
                </a:lnTo>
                <a:lnTo>
                  <a:pt x="3429" y="363"/>
                </a:lnTo>
                <a:lnTo>
                  <a:pt x="3430" y="376"/>
                </a:lnTo>
                <a:lnTo>
                  <a:pt x="3431" y="401"/>
                </a:lnTo>
                <a:lnTo>
                  <a:pt x="3432" y="427"/>
                </a:lnTo>
                <a:lnTo>
                  <a:pt x="3432" y="499"/>
                </a:lnTo>
                <a:lnTo>
                  <a:pt x="3431" y="501"/>
                </a:lnTo>
                <a:lnTo>
                  <a:pt x="3431" y="503"/>
                </a:lnTo>
                <a:lnTo>
                  <a:pt x="3429" y="505"/>
                </a:lnTo>
                <a:lnTo>
                  <a:pt x="3426" y="507"/>
                </a:lnTo>
                <a:lnTo>
                  <a:pt x="3423" y="508"/>
                </a:lnTo>
                <a:lnTo>
                  <a:pt x="3150" y="508"/>
                </a:lnTo>
                <a:lnTo>
                  <a:pt x="3146" y="507"/>
                </a:lnTo>
                <a:lnTo>
                  <a:pt x="3144" y="506"/>
                </a:lnTo>
                <a:lnTo>
                  <a:pt x="3142" y="505"/>
                </a:lnTo>
                <a:lnTo>
                  <a:pt x="3141" y="503"/>
                </a:lnTo>
                <a:lnTo>
                  <a:pt x="3140" y="501"/>
                </a:lnTo>
                <a:lnTo>
                  <a:pt x="3140" y="498"/>
                </a:lnTo>
                <a:lnTo>
                  <a:pt x="3140" y="495"/>
                </a:lnTo>
                <a:lnTo>
                  <a:pt x="3140" y="406"/>
                </a:lnTo>
                <a:lnTo>
                  <a:pt x="3139" y="396"/>
                </a:lnTo>
                <a:lnTo>
                  <a:pt x="3139" y="386"/>
                </a:lnTo>
                <a:lnTo>
                  <a:pt x="3138" y="377"/>
                </a:lnTo>
                <a:lnTo>
                  <a:pt x="3137" y="368"/>
                </a:lnTo>
                <a:lnTo>
                  <a:pt x="3133" y="352"/>
                </a:lnTo>
                <a:lnTo>
                  <a:pt x="3128" y="337"/>
                </a:lnTo>
                <a:lnTo>
                  <a:pt x="3125" y="330"/>
                </a:lnTo>
                <a:lnTo>
                  <a:pt x="3122" y="324"/>
                </a:lnTo>
                <a:lnTo>
                  <a:pt x="3115" y="312"/>
                </a:lnTo>
                <a:lnTo>
                  <a:pt x="3111" y="307"/>
                </a:lnTo>
                <a:lnTo>
                  <a:pt x="3107" y="302"/>
                </a:lnTo>
                <a:lnTo>
                  <a:pt x="3098" y="293"/>
                </a:lnTo>
                <a:lnTo>
                  <a:pt x="3088" y="285"/>
                </a:lnTo>
                <a:lnTo>
                  <a:pt x="3077" y="279"/>
                </a:lnTo>
                <a:lnTo>
                  <a:pt x="3072" y="276"/>
                </a:lnTo>
                <a:lnTo>
                  <a:pt x="3066" y="273"/>
                </a:lnTo>
                <a:lnTo>
                  <a:pt x="3054" y="269"/>
                </a:lnTo>
                <a:lnTo>
                  <a:pt x="3041" y="266"/>
                </a:lnTo>
                <a:lnTo>
                  <a:pt x="3034" y="265"/>
                </a:lnTo>
                <a:lnTo>
                  <a:pt x="3028" y="264"/>
                </a:lnTo>
                <a:lnTo>
                  <a:pt x="3014" y="263"/>
                </a:lnTo>
                <a:lnTo>
                  <a:pt x="2999" y="262"/>
                </a:lnTo>
                <a:lnTo>
                  <a:pt x="2985" y="263"/>
                </a:lnTo>
                <a:lnTo>
                  <a:pt x="2971" y="264"/>
                </a:lnTo>
                <a:lnTo>
                  <a:pt x="2958" y="266"/>
                </a:lnTo>
                <a:lnTo>
                  <a:pt x="2944" y="269"/>
                </a:lnTo>
                <a:lnTo>
                  <a:pt x="2938" y="271"/>
                </a:lnTo>
                <a:lnTo>
                  <a:pt x="2931" y="273"/>
                </a:lnTo>
                <a:lnTo>
                  <a:pt x="2925" y="276"/>
                </a:lnTo>
                <a:lnTo>
                  <a:pt x="2919" y="279"/>
                </a:lnTo>
                <a:lnTo>
                  <a:pt x="2913" y="282"/>
                </a:lnTo>
                <a:lnTo>
                  <a:pt x="2907" y="285"/>
                </a:lnTo>
                <a:lnTo>
                  <a:pt x="2902" y="289"/>
                </a:lnTo>
                <a:lnTo>
                  <a:pt x="2896" y="293"/>
                </a:lnTo>
                <a:lnTo>
                  <a:pt x="2891" y="297"/>
                </a:lnTo>
                <a:lnTo>
                  <a:pt x="2886" y="302"/>
                </a:lnTo>
                <a:lnTo>
                  <a:pt x="2882" y="307"/>
                </a:lnTo>
                <a:lnTo>
                  <a:pt x="2877" y="312"/>
                </a:lnTo>
                <a:lnTo>
                  <a:pt x="2873" y="318"/>
                </a:lnTo>
                <a:lnTo>
                  <a:pt x="2869" y="324"/>
                </a:lnTo>
                <a:lnTo>
                  <a:pt x="2866" y="330"/>
                </a:lnTo>
                <a:lnTo>
                  <a:pt x="2862" y="337"/>
                </a:lnTo>
                <a:lnTo>
                  <a:pt x="2857" y="352"/>
                </a:lnTo>
                <a:lnTo>
                  <a:pt x="2855" y="360"/>
                </a:lnTo>
                <a:lnTo>
                  <a:pt x="2853" y="368"/>
                </a:lnTo>
                <a:lnTo>
                  <a:pt x="2851" y="377"/>
                </a:lnTo>
                <a:lnTo>
                  <a:pt x="2850" y="386"/>
                </a:lnTo>
                <a:lnTo>
                  <a:pt x="2850" y="396"/>
                </a:lnTo>
                <a:lnTo>
                  <a:pt x="2850" y="406"/>
                </a:lnTo>
                <a:lnTo>
                  <a:pt x="2850" y="414"/>
                </a:lnTo>
                <a:lnTo>
                  <a:pt x="2850" y="430"/>
                </a:lnTo>
                <a:lnTo>
                  <a:pt x="2850" y="445"/>
                </a:lnTo>
                <a:lnTo>
                  <a:pt x="2851" y="461"/>
                </a:lnTo>
                <a:lnTo>
                  <a:pt x="2852" y="476"/>
                </a:lnTo>
                <a:lnTo>
                  <a:pt x="2853" y="483"/>
                </a:lnTo>
                <a:lnTo>
                  <a:pt x="2855" y="490"/>
                </a:lnTo>
                <a:lnTo>
                  <a:pt x="2858" y="505"/>
                </a:lnTo>
                <a:lnTo>
                  <a:pt x="2862" y="520"/>
                </a:lnTo>
                <a:lnTo>
                  <a:pt x="2868" y="534"/>
                </a:lnTo>
                <a:lnTo>
                  <a:pt x="2871" y="542"/>
                </a:lnTo>
                <a:lnTo>
                  <a:pt x="2875" y="549"/>
                </a:lnTo>
                <a:lnTo>
                  <a:pt x="2879" y="557"/>
                </a:lnTo>
                <a:lnTo>
                  <a:pt x="2883" y="564"/>
                </a:lnTo>
                <a:lnTo>
                  <a:pt x="2894" y="579"/>
                </a:lnTo>
                <a:lnTo>
                  <a:pt x="2899" y="587"/>
                </a:lnTo>
                <a:lnTo>
                  <a:pt x="2906" y="595"/>
                </a:lnTo>
                <a:lnTo>
                  <a:pt x="2920" y="610"/>
                </a:lnTo>
                <a:lnTo>
                  <a:pt x="2928" y="618"/>
                </a:lnTo>
                <a:lnTo>
                  <a:pt x="2936" y="626"/>
                </a:lnTo>
                <a:lnTo>
                  <a:pt x="2945" y="634"/>
                </a:lnTo>
                <a:lnTo>
                  <a:pt x="2955" y="643"/>
                </a:lnTo>
                <a:lnTo>
                  <a:pt x="2976" y="659"/>
                </a:lnTo>
                <a:lnTo>
                  <a:pt x="3212" y="8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1E765E-D044-D903-F9CD-15C79974BD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4869160"/>
            <a:ext cx="11376025" cy="57559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534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Misty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3F3D4-4C17-8EC0-5C72-59C4DBD17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2"/>
            <a:ext cx="11376025" cy="2880172"/>
          </a:xfrm>
        </p:spPr>
        <p:txBody>
          <a:bodyPr anchor="t" anchorCtr="0"/>
          <a:lstStyle>
            <a:lvl1pPr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F3323-3E78-E1F6-BCD1-EB5D371FB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AD11B34-58D2-4929-BA2A-E33B4CDAB473}" type="datetime1">
              <a:rPr lang="fi-FI" smtClean="0"/>
              <a:t>9.9.2024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0ECCD-9A9F-8F70-9960-3CE018C09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F95EF-388E-85AE-5011-526453433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86FE07-F779-49C6-81DB-EB924689B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2E98F8B-FB7E-4B76-BC6D-361595BDD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9" y="3573488"/>
            <a:ext cx="11376024" cy="57559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A577B5F-5587-5E69-5D50-7E2087BB7E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0016" y="4437112"/>
            <a:ext cx="5543997" cy="2621911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r">
              <a:lnSpc>
                <a:spcPct val="80000"/>
              </a:lnSpc>
              <a:buFontTx/>
              <a:buNone/>
              <a:defRPr lang="en-US" sz="16000" dirty="0" smtClean="0">
                <a:solidFill>
                  <a:schemeClr val="accent1"/>
                </a:solidFill>
                <a:latin typeface="Vaisala Sans Thin" panose="02010603040504040204" pitchFamily="2" charset="0"/>
                <a:ea typeface="Vaisala Sans Thin" panose="02010603040504040204" pitchFamily="2" charset="0"/>
              </a:defRPr>
            </a:lvl1pPr>
          </a:lstStyle>
          <a:p>
            <a:pPr lvl="0" algn="r"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658042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Fusion Yello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3F3D4-4C17-8EC0-5C72-59C4DBD17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2"/>
            <a:ext cx="11376025" cy="2880172"/>
          </a:xfrm>
        </p:spPr>
        <p:txBody>
          <a:bodyPr anchor="t" anchorCtr="0"/>
          <a:lstStyle>
            <a:lvl1pPr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F3323-3E78-E1F6-BCD1-EB5D371FB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F8DD242-6578-4BDF-A9B4-F4D25FF9773E}" type="datetime1">
              <a:rPr lang="fi-FI" smtClean="0"/>
              <a:t>9.9.2024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0ECCD-9A9F-8F70-9960-3CE018C09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F95EF-388E-85AE-5011-526453433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86FE07-F779-49C6-81DB-EB924689B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2E98F8B-FB7E-4B76-BC6D-361595BDD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9" y="3573488"/>
            <a:ext cx="11376024" cy="57559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B4ADD0C1-7693-B6AE-EFAE-024DE2F5F0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0016" y="4437112"/>
            <a:ext cx="5543997" cy="2621911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r">
              <a:lnSpc>
                <a:spcPct val="80000"/>
              </a:lnSpc>
              <a:buFontTx/>
              <a:buNone/>
              <a:defRPr lang="en-US" sz="16000" dirty="0" smtClean="0">
                <a:solidFill>
                  <a:schemeClr val="accent1"/>
                </a:solidFill>
                <a:latin typeface="Vaisala Sans Thin" panose="02010603040504040204" pitchFamily="2" charset="0"/>
                <a:ea typeface="Vaisala Sans Thin" panose="02010603040504040204" pitchFamily="2" charset="0"/>
              </a:defRPr>
            </a:lvl1pPr>
          </a:lstStyle>
          <a:p>
            <a:pPr lvl="0" algn="r"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950312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8F8412D0-D2EF-9692-D0AE-BDE0619D524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B3F3D4-4C17-8EC0-5C72-59C4DBD17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2"/>
            <a:ext cx="11376024" cy="2880172"/>
          </a:xfrm>
        </p:spPr>
        <p:txBody>
          <a:bodyPr anchor="t" anchorCtr="0"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F3323-3E78-E1F6-BCD1-EB5D371FB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E5AB571-CE79-4404-AF81-24A773EE3294}" type="datetime1">
              <a:rPr lang="fi-FI" smtClean="0"/>
              <a:t>9.9.2024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0ECCD-9A9F-8F70-9960-3CE018C09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F95EF-388E-85AE-5011-526453433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86FE07-F779-49C6-81DB-EB924689B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2E98F8B-FB7E-4B76-BC6D-361595BDD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9" y="3573488"/>
            <a:ext cx="11376024" cy="57559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1DC44E9-1ABB-D88A-072F-DBC8B6E9E5E3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407988" y="6273336"/>
            <a:ext cx="668572" cy="18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DC877B2E-39D5-2251-D978-BF0E85939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0016" y="4437112"/>
            <a:ext cx="5543997" cy="2621911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r">
              <a:lnSpc>
                <a:spcPct val="80000"/>
              </a:lnSpc>
              <a:buFontTx/>
              <a:buNone/>
              <a:defRPr lang="en-US" sz="16000" dirty="0" smtClean="0">
                <a:solidFill>
                  <a:schemeClr val="bg1"/>
                </a:solidFill>
                <a:latin typeface="Vaisala Sans Thin" panose="02010603040504040204" pitchFamily="2" charset="0"/>
                <a:ea typeface="Vaisala Sans Thin" panose="02010603040504040204" pitchFamily="2" charset="0"/>
              </a:defRPr>
            </a:lvl1pPr>
          </a:lstStyle>
          <a:p>
            <a:pPr lvl="0" algn="r"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246638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Light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8F8412D0-D2EF-9692-D0AE-BDE0619D524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B3F3D4-4C17-8EC0-5C72-59C4DBD17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2"/>
            <a:ext cx="11376024" cy="2880172"/>
          </a:xfrm>
        </p:spPr>
        <p:txBody>
          <a:bodyPr anchor="t" anchorCtr="0"/>
          <a:lstStyle>
            <a:lvl1pPr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F3323-3E78-E1F6-BCD1-EB5D371FB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C75BE39-768B-47D1-9C8E-02E401AC4A4F}" type="datetime1">
              <a:rPr lang="fi-FI" smtClean="0"/>
              <a:t>9.9.2024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0ECCD-9A9F-8F70-9960-3CE018C09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F95EF-388E-85AE-5011-526453433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86FE07-F779-49C6-81DB-EB924689B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2E98F8B-FB7E-4B76-BC6D-361595BDD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9" y="3573488"/>
            <a:ext cx="11376024" cy="57559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2E8210E-69BA-8E75-1741-4A14BD9B7C2A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407988" y="6273336"/>
            <a:ext cx="668572" cy="18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3C8CBF98-83E1-2389-42D0-0DE075B4A4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0016" y="4437112"/>
            <a:ext cx="5543997" cy="2621911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r">
              <a:lnSpc>
                <a:spcPct val="80000"/>
              </a:lnSpc>
              <a:buFontTx/>
              <a:buNone/>
              <a:defRPr lang="en-US" sz="16000" dirty="0" smtClean="0">
                <a:solidFill>
                  <a:schemeClr val="accent1"/>
                </a:solidFill>
                <a:latin typeface="Vaisala Sans Thin" panose="02010603040504040204" pitchFamily="2" charset="0"/>
                <a:ea typeface="Vaisala Sans Thin" panose="02010603040504040204" pitchFamily="2" charset="0"/>
              </a:defRPr>
            </a:lvl1pPr>
          </a:lstStyle>
          <a:p>
            <a:pPr lvl="0" algn="r"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697112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/2 Pictur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3F3D4-4C17-8EC0-5C72-59C4DBD17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2"/>
            <a:ext cx="5543551" cy="2880172"/>
          </a:xfrm>
        </p:spPr>
        <p:txBody>
          <a:bodyPr anchor="t" anchorCtr="0"/>
          <a:lstStyle>
            <a:lvl1pPr>
              <a:lnSpc>
                <a:spcPct val="90000"/>
              </a:lnSpc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F3323-3E78-E1F6-BCD1-EB5D371FB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536B255-6843-4654-9E23-9D15258DDE08}" type="datetime1">
              <a:rPr lang="fi-FI" smtClean="0"/>
              <a:t>9.9.2024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0ECCD-9A9F-8F70-9960-3CE018C09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F95EF-388E-85AE-5011-526453433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86FE07-F779-49C6-81DB-EB924689B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2E98F8B-FB7E-4B76-BC6D-361595BDD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9" y="3573488"/>
            <a:ext cx="5543550" cy="57559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BFCDDC5D-65FB-FA08-78DE-C121CDB57E2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7988" y="6273336"/>
            <a:ext cx="667561" cy="180000"/>
          </a:xfrm>
          <a:custGeom>
            <a:avLst/>
            <a:gdLst>
              <a:gd name="T0" fmla="*/ 5303 w 6416"/>
              <a:gd name="T1" fmla="*/ 1692 h 1730"/>
              <a:gd name="T2" fmla="*/ 4659 w 6416"/>
              <a:gd name="T3" fmla="*/ 1686 h 1730"/>
              <a:gd name="T4" fmla="*/ 4944 w 6416"/>
              <a:gd name="T5" fmla="*/ 32 h 1730"/>
              <a:gd name="T6" fmla="*/ 4255 w 6416"/>
              <a:gd name="T7" fmla="*/ 451 h 1730"/>
              <a:gd name="T8" fmla="*/ 4227 w 6416"/>
              <a:gd name="T9" fmla="*/ 1697 h 1730"/>
              <a:gd name="T10" fmla="*/ 3778 w 6416"/>
              <a:gd name="T11" fmla="*/ 1697 h 1730"/>
              <a:gd name="T12" fmla="*/ 3753 w 6416"/>
              <a:gd name="T13" fmla="*/ 451 h 1730"/>
              <a:gd name="T14" fmla="*/ 4172 w 6416"/>
              <a:gd name="T15" fmla="*/ 40 h 1730"/>
              <a:gd name="T16" fmla="*/ 3995 w 6416"/>
              <a:gd name="T17" fmla="*/ 481 h 1730"/>
              <a:gd name="T18" fmla="*/ 6140 w 6416"/>
              <a:gd name="T19" fmla="*/ 1697 h 1730"/>
              <a:gd name="T20" fmla="*/ 5692 w 6416"/>
              <a:gd name="T21" fmla="*/ 1697 h 1730"/>
              <a:gd name="T22" fmla="*/ 5668 w 6416"/>
              <a:gd name="T23" fmla="*/ 451 h 1730"/>
              <a:gd name="T24" fmla="*/ 6086 w 6416"/>
              <a:gd name="T25" fmla="*/ 40 h 1730"/>
              <a:gd name="T26" fmla="*/ 5916 w 6416"/>
              <a:gd name="T27" fmla="*/ 477 h 1730"/>
              <a:gd name="T28" fmla="*/ 1945 w 6416"/>
              <a:gd name="T29" fmla="*/ 1687 h 1730"/>
              <a:gd name="T30" fmla="*/ 1660 w 6416"/>
              <a:gd name="T31" fmla="*/ 1692 h 1730"/>
              <a:gd name="T32" fmla="*/ 954 w 6416"/>
              <a:gd name="T33" fmla="*/ 1695 h 1730"/>
              <a:gd name="T34" fmla="*/ 1286 w 6416"/>
              <a:gd name="T35" fmla="*/ 32 h 1730"/>
              <a:gd name="T36" fmla="*/ 1453 w 6416"/>
              <a:gd name="T37" fmla="*/ 481 h 1730"/>
              <a:gd name="T38" fmla="*/ 990 w 6416"/>
              <a:gd name="T39" fmla="*/ 32 h 1730"/>
              <a:gd name="T40" fmla="*/ 663 w 6416"/>
              <a:gd name="T41" fmla="*/ 1695 h 1730"/>
              <a:gd name="T42" fmla="*/ 83 w 6416"/>
              <a:gd name="T43" fmla="*/ 456 h 1730"/>
              <a:gd name="T44" fmla="*/ 283 w 6416"/>
              <a:gd name="T45" fmla="*/ 34 h 1730"/>
              <a:gd name="T46" fmla="*/ 504 w 6416"/>
              <a:gd name="T47" fmla="*/ 1251 h 1730"/>
              <a:gd name="T48" fmla="*/ 2371 w 6416"/>
              <a:gd name="T49" fmla="*/ 32 h 1730"/>
              <a:gd name="T50" fmla="*/ 2377 w 6416"/>
              <a:gd name="T51" fmla="*/ 1694 h 1730"/>
              <a:gd name="T52" fmla="*/ 2085 w 6416"/>
              <a:gd name="T53" fmla="*/ 1686 h 1730"/>
              <a:gd name="T54" fmla="*/ 2368 w 6416"/>
              <a:gd name="T55" fmla="*/ 32 h 1730"/>
              <a:gd name="T56" fmla="*/ 3361 w 6416"/>
              <a:gd name="T57" fmla="*/ 988 h 1730"/>
              <a:gd name="T58" fmla="*/ 3431 w 6416"/>
              <a:gd name="T59" fmla="*/ 1160 h 1730"/>
              <a:gd name="T60" fmla="*/ 3437 w 6416"/>
              <a:gd name="T61" fmla="*/ 1370 h 1730"/>
              <a:gd name="T62" fmla="*/ 3360 w 6416"/>
              <a:gd name="T63" fmla="*/ 1575 h 1730"/>
              <a:gd name="T64" fmla="*/ 3219 w 6416"/>
              <a:gd name="T65" fmla="*/ 1687 h 1730"/>
              <a:gd name="T66" fmla="*/ 2991 w 6416"/>
              <a:gd name="T67" fmla="*/ 1730 h 1730"/>
              <a:gd name="T68" fmla="*/ 2798 w 6416"/>
              <a:gd name="T69" fmla="*/ 1695 h 1730"/>
              <a:gd name="T70" fmla="*/ 2669 w 6416"/>
              <a:gd name="T71" fmla="*/ 1606 h 1730"/>
              <a:gd name="T72" fmla="*/ 2583 w 6416"/>
              <a:gd name="T73" fmla="*/ 1444 h 1730"/>
              <a:gd name="T74" fmla="*/ 2568 w 6416"/>
              <a:gd name="T75" fmla="*/ 1205 h 1730"/>
              <a:gd name="T76" fmla="*/ 2858 w 6416"/>
              <a:gd name="T77" fmla="*/ 1210 h 1730"/>
              <a:gd name="T78" fmla="*/ 2890 w 6416"/>
              <a:gd name="T79" fmla="*/ 1426 h 1730"/>
              <a:gd name="T80" fmla="*/ 2983 w 6416"/>
              <a:gd name="T81" fmla="*/ 1468 h 1730"/>
              <a:gd name="T82" fmla="*/ 3105 w 6416"/>
              <a:gd name="T83" fmla="*/ 1436 h 1730"/>
              <a:gd name="T84" fmla="*/ 3151 w 6416"/>
              <a:gd name="T85" fmla="*/ 1351 h 1730"/>
              <a:gd name="T86" fmla="*/ 3143 w 6416"/>
              <a:gd name="T87" fmla="*/ 1207 h 1730"/>
              <a:gd name="T88" fmla="*/ 3063 w 6416"/>
              <a:gd name="T89" fmla="*/ 1095 h 1730"/>
              <a:gd name="T90" fmla="*/ 2691 w 6416"/>
              <a:gd name="T91" fmla="*/ 790 h 1730"/>
              <a:gd name="T92" fmla="*/ 2591 w 6416"/>
              <a:gd name="T93" fmla="*/ 617 h 1730"/>
              <a:gd name="T94" fmla="*/ 2562 w 6416"/>
              <a:gd name="T95" fmla="*/ 403 h 1730"/>
              <a:gd name="T96" fmla="*/ 2605 w 6416"/>
              <a:gd name="T97" fmla="*/ 225 h 1730"/>
              <a:gd name="T98" fmla="*/ 2758 w 6416"/>
              <a:gd name="T99" fmla="*/ 63 h 1730"/>
              <a:gd name="T100" fmla="*/ 2965 w 6416"/>
              <a:gd name="T101" fmla="*/ 2 h 1730"/>
              <a:gd name="T102" fmla="*/ 3204 w 6416"/>
              <a:gd name="T103" fmla="*/ 35 h 1730"/>
              <a:gd name="T104" fmla="*/ 3343 w 6416"/>
              <a:gd name="T105" fmla="*/ 137 h 1730"/>
              <a:gd name="T106" fmla="*/ 3429 w 6416"/>
              <a:gd name="T107" fmla="*/ 363 h 1730"/>
              <a:gd name="T108" fmla="*/ 3144 w 6416"/>
              <a:gd name="T109" fmla="*/ 506 h 1730"/>
              <a:gd name="T110" fmla="*/ 3128 w 6416"/>
              <a:gd name="T111" fmla="*/ 337 h 1730"/>
              <a:gd name="T112" fmla="*/ 3041 w 6416"/>
              <a:gd name="T113" fmla="*/ 266 h 1730"/>
              <a:gd name="T114" fmla="*/ 2919 w 6416"/>
              <a:gd name="T115" fmla="*/ 279 h 1730"/>
              <a:gd name="T116" fmla="*/ 2862 w 6416"/>
              <a:gd name="T117" fmla="*/ 337 h 1730"/>
              <a:gd name="T118" fmla="*/ 2852 w 6416"/>
              <a:gd name="T119" fmla="*/ 476 h 1730"/>
              <a:gd name="T120" fmla="*/ 2906 w 6416"/>
              <a:gd name="T121" fmla="*/ 595 h 1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416" h="1730">
                <a:moveTo>
                  <a:pt x="5294" y="1418"/>
                </a:moveTo>
                <a:lnTo>
                  <a:pt x="5298" y="1419"/>
                </a:lnTo>
                <a:lnTo>
                  <a:pt x="5300" y="1420"/>
                </a:lnTo>
                <a:lnTo>
                  <a:pt x="5301" y="1421"/>
                </a:lnTo>
                <a:lnTo>
                  <a:pt x="5303" y="1423"/>
                </a:lnTo>
                <a:lnTo>
                  <a:pt x="5304" y="1425"/>
                </a:lnTo>
                <a:lnTo>
                  <a:pt x="5304" y="1427"/>
                </a:lnTo>
                <a:lnTo>
                  <a:pt x="5305" y="1429"/>
                </a:lnTo>
                <a:lnTo>
                  <a:pt x="5305" y="1686"/>
                </a:lnTo>
                <a:lnTo>
                  <a:pt x="5304" y="1689"/>
                </a:lnTo>
                <a:lnTo>
                  <a:pt x="5304" y="1691"/>
                </a:lnTo>
                <a:lnTo>
                  <a:pt x="5303" y="1692"/>
                </a:lnTo>
                <a:lnTo>
                  <a:pt x="5301" y="1694"/>
                </a:lnTo>
                <a:lnTo>
                  <a:pt x="5300" y="1695"/>
                </a:lnTo>
                <a:lnTo>
                  <a:pt x="5298" y="1696"/>
                </a:lnTo>
                <a:lnTo>
                  <a:pt x="5294" y="1697"/>
                </a:lnTo>
                <a:lnTo>
                  <a:pt x="4669" y="1697"/>
                </a:lnTo>
                <a:lnTo>
                  <a:pt x="4665" y="1696"/>
                </a:lnTo>
                <a:lnTo>
                  <a:pt x="4664" y="1695"/>
                </a:lnTo>
                <a:lnTo>
                  <a:pt x="4662" y="1694"/>
                </a:lnTo>
                <a:lnTo>
                  <a:pt x="4661" y="1692"/>
                </a:lnTo>
                <a:lnTo>
                  <a:pt x="4660" y="1691"/>
                </a:lnTo>
                <a:lnTo>
                  <a:pt x="4659" y="1689"/>
                </a:lnTo>
                <a:lnTo>
                  <a:pt x="4659" y="1686"/>
                </a:lnTo>
                <a:lnTo>
                  <a:pt x="4659" y="1275"/>
                </a:lnTo>
                <a:lnTo>
                  <a:pt x="4659" y="864"/>
                </a:lnTo>
                <a:lnTo>
                  <a:pt x="4659" y="453"/>
                </a:lnTo>
                <a:lnTo>
                  <a:pt x="4659" y="42"/>
                </a:lnTo>
                <a:lnTo>
                  <a:pt x="4659" y="40"/>
                </a:lnTo>
                <a:lnTo>
                  <a:pt x="4660" y="38"/>
                </a:lnTo>
                <a:lnTo>
                  <a:pt x="4661" y="36"/>
                </a:lnTo>
                <a:lnTo>
                  <a:pt x="4662" y="35"/>
                </a:lnTo>
                <a:lnTo>
                  <a:pt x="4664" y="33"/>
                </a:lnTo>
                <a:lnTo>
                  <a:pt x="4665" y="32"/>
                </a:lnTo>
                <a:lnTo>
                  <a:pt x="4669" y="32"/>
                </a:lnTo>
                <a:lnTo>
                  <a:pt x="4944" y="32"/>
                </a:lnTo>
                <a:lnTo>
                  <a:pt x="4948" y="32"/>
                </a:lnTo>
                <a:lnTo>
                  <a:pt x="4950" y="33"/>
                </a:lnTo>
                <a:lnTo>
                  <a:pt x="4951" y="35"/>
                </a:lnTo>
                <a:lnTo>
                  <a:pt x="4952" y="36"/>
                </a:lnTo>
                <a:lnTo>
                  <a:pt x="4953" y="38"/>
                </a:lnTo>
                <a:lnTo>
                  <a:pt x="4954" y="40"/>
                </a:lnTo>
                <a:lnTo>
                  <a:pt x="4954" y="42"/>
                </a:lnTo>
                <a:lnTo>
                  <a:pt x="4954" y="730"/>
                </a:lnTo>
                <a:lnTo>
                  <a:pt x="4954" y="1418"/>
                </a:lnTo>
                <a:lnTo>
                  <a:pt x="5294" y="1418"/>
                </a:lnTo>
                <a:close/>
                <a:moveTo>
                  <a:pt x="4172" y="40"/>
                </a:moveTo>
                <a:lnTo>
                  <a:pt x="4255" y="451"/>
                </a:lnTo>
                <a:lnTo>
                  <a:pt x="4337" y="862"/>
                </a:lnTo>
                <a:lnTo>
                  <a:pt x="4419" y="1273"/>
                </a:lnTo>
                <a:lnTo>
                  <a:pt x="4502" y="1684"/>
                </a:lnTo>
                <a:lnTo>
                  <a:pt x="4502" y="1687"/>
                </a:lnTo>
                <a:lnTo>
                  <a:pt x="4501" y="1689"/>
                </a:lnTo>
                <a:lnTo>
                  <a:pt x="4501" y="1691"/>
                </a:lnTo>
                <a:lnTo>
                  <a:pt x="4499" y="1693"/>
                </a:lnTo>
                <a:lnTo>
                  <a:pt x="4498" y="1695"/>
                </a:lnTo>
                <a:lnTo>
                  <a:pt x="4496" y="1696"/>
                </a:lnTo>
                <a:lnTo>
                  <a:pt x="4494" y="1697"/>
                </a:lnTo>
                <a:lnTo>
                  <a:pt x="4491" y="1697"/>
                </a:lnTo>
                <a:lnTo>
                  <a:pt x="4227" y="1697"/>
                </a:lnTo>
                <a:lnTo>
                  <a:pt x="4223" y="1696"/>
                </a:lnTo>
                <a:lnTo>
                  <a:pt x="4220" y="1694"/>
                </a:lnTo>
                <a:lnTo>
                  <a:pt x="4219" y="1693"/>
                </a:lnTo>
                <a:lnTo>
                  <a:pt x="4218" y="1692"/>
                </a:lnTo>
                <a:lnTo>
                  <a:pt x="4216" y="1688"/>
                </a:lnTo>
                <a:lnTo>
                  <a:pt x="4175" y="1450"/>
                </a:lnTo>
                <a:lnTo>
                  <a:pt x="3830" y="1450"/>
                </a:lnTo>
                <a:lnTo>
                  <a:pt x="3788" y="1688"/>
                </a:lnTo>
                <a:lnTo>
                  <a:pt x="3787" y="1692"/>
                </a:lnTo>
                <a:lnTo>
                  <a:pt x="3785" y="1694"/>
                </a:lnTo>
                <a:lnTo>
                  <a:pt x="3782" y="1696"/>
                </a:lnTo>
                <a:lnTo>
                  <a:pt x="3778" y="1697"/>
                </a:lnTo>
                <a:lnTo>
                  <a:pt x="3518" y="1697"/>
                </a:lnTo>
                <a:lnTo>
                  <a:pt x="3515" y="1697"/>
                </a:lnTo>
                <a:lnTo>
                  <a:pt x="3513" y="1696"/>
                </a:lnTo>
                <a:lnTo>
                  <a:pt x="3511" y="1695"/>
                </a:lnTo>
                <a:lnTo>
                  <a:pt x="3510" y="1693"/>
                </a:lnTo>
                <a:lnTo>
                  <a:pt x="3508" y="1691"/>
                </a:lnTo>
                <a:lnTo>
                  <a:pt x="3508" y="1689"/>
                </a:lnTo>
                <a:lnTo>
                  <a:pt x="3507" y="1687"/>
                </a:lnTo>
                <a:lnTo>
                  <a:pt x="3507" y="1684"/>
                </a:lnTo>
                <a:lnTo>
                  <a:pt x="3589" y="1273"/>
                </a:lnTo>
                <a:lnTo>
                  <a:pt x="3671" y="862"/>
                </a:lnTo>
                <a:lnTo>
                  <a:pt x="3753" y="451"/>
                </a:lnTo>
                <a:lnTo>
                  <a:pt x="3836" y="40"/>
                </a:lnTo>
                <a:lnTo>
                  <a:pt x="3838" y="37"/>
                </a:lnTo>
                <a:lnTo>
                  <a:pt x="3840" y="34"/>
                </a:lnTo>
                <a:lnTo>
                  <a:pt x="3843" y="32"/>
                </a:lnTo>
                <a:lnTo>
                  <a:pt x="3845" y="32"/>
                </a:lnTo>
                <a:lnTo>
                  <a:pt x="3847" y="32"/>
                </a:lnTo>
                <a:lnTo>
                  <a:pt x="4162" y="32"/>
                </a:lnTo>
                <a:lnTo>
                  <a:pt x="4165" y="32"/>
                </a:lnTo>
                <a:lnTo>
                  <a:pt x="4168" y="34"/>
                </a:lnTo>
                <a:lnTo>
                  <a:pt x="4170" y="35"/>
                </a:lnTo>
                <a:lnTo>
                  <a:pt x="4171" y="37"/>
                </a:lnTo>
                <a:lnTo>
                  <a:pt x="4172" y="40"/>
                </a:lnTo>
                <a:close/>
                <a:moveTo>
                  <a:pt x="3870" y="1212"/>
                </a:moveTo>
                <a:lnTo>
                  <a:pt x="4134" y="1212"/>
                </a:lnTo>
                <a:lnTo>
                  <a:pt x="4011" y="484"/>
                </a:lnTo>
                <a:lnTo>
                  <a:pt x="4010" y="481"/>
                </a:lnTo>
                <a:lnTo>
                  <a:pt x="4008" y="479"/>
                </a:lnTo>
                <a:lnTo>
                  <a:pt x="4007" y="478"/>
                </a:lnTo>
                <a:lnTo>
                  <a:pt x="4005" y="477"/>
                </a:lnTo>
                <a:lnTo>
                  <a:pt x="4002" y="477"/>
                </a:lnTo>
                <a:lnTo>
                  <a:pt x="3999" y="477"/>
                </a:lnTo>
                <a:lnTo>
                  <a:pt x="3998" y="478"/>
                </a:lnTo>
                <a:lnTo>
                  <a:pt x="3997" y="479"/>
                </a:lnTo>
                <a:lnTo>
                  <a:pt x="3995" y="481"/>
                </a:lnTo>
                <a:lnTo>
                  <a:pt x="3994" y="484"/>
                </a:lnTo>
                <a:lnTo>
                  <a:pt x="3870" y="1212"/>
                </a:lnTo>
                <a:close/>
                <a:moveTo>
                  <a:pt x="6416" y="1684"/>
                </a:moveTo>
                <a:lnTo>
                  <a:pt x="6416" y="1687"/>
                </a:lnTo>
                <a:lnTo>
                  <a:pt x="6416" y="1689"/>
                </a:lnTo>
                <a:lnTo>
                  <a:pt x="6415" y="1691"/>
                </a:lnTo>
                <a:lnTo>
                  <a:pt x="6414" y="1693"/>
                </a:lnTo>
                <a:lnTo>
                  <a:pt x="6412" y="1695"/>
                </a:lnTo>
                <a:lnTo>
                  <a:pt x="6410" y="1696"/>
                </a:lnTo>
                <a:lnTo>
                  <a:pt x="6408" y="1697"/>
                </a:lnTo>
                <a:lnTo>
                  <a:pt x="6406" y="1697"/>
                </a:lnTo>
                <a:lnTo>
                  <a:pt x="6140" y="1697"/>
                </a:lnTo>
                <a:lnTo>
                  <a:pt x="6136" y="1696"/>
                </a:lnTo>
                <a:lnTo>
                  <a:pt x="6133" y="1694"/>
                </a:lnTo>
                <a:lnTo>
                  <a:pt x="6132" y="1693"/>
                </a:lnTo>
                <a:lnTo>
                  <a:pt x="6131" y="1692"/>
                </a:lnTo>
                <a:lnTo>
                  <a:pt x="6130" y="1688"/>
                </a:lnTo>
                <a:lnTo>
                  <a:pt x="6089" y="1450"/>
                </a:lnTo>
                <a:lnTo>
                  <a:pt x="5743" y="1450"/>
                </a:lnTo>
                <a:lnTo>
                  <a:pt x="5703" y="1688"/>
                </a:lnTo>
                <a:lnTo>
                  <a:pt x="5701" y="1692"/>
                </a:lnTo>
                <a:lnTo>
                  <a:pt x="5699" y="1694"/>
                </a:lnTo>
                <a:lnTo>
                  <a:pt x="5696" y="1696"/>
                </a:lnTo>
                <a:lnTo>
                  <a:pt x="5692" y="1697"/>
                </a:lnTo>
                <a:lnTo>
                  <a:pt x="5432" y="1697"/>
                </a:lnTo>
                <a:lnTo>
                  <a:pt x="5430" y="1697"/>
                </a:lnTo>
                <a:lnTo>
                  <a:pt x="5427" y="1696"/>
                </a:lnTo>
                <a:lnTo>
                  <a:pt x="5425" y="1695"/>
                </a:lnTo>
                <a:lnTo>
                  <a:pt x="5424" y="1693"/>
                </a:lnTo>
                <a:lnTo>
                  <a:pt x="5423" y="1691"/>
                </a:lnTo>
                <a:lnTo>
                  <a:pt x="5422" y="1689"/>
                </a:lnTo>
                <a:lnTo>
                  <a:pt x="5422" y="1687"/>
                </a:lnTo>
                <a:lnTo>
                  <a:pt x="5422" y="1684"/>
                </a:lnTo>
                <a:lnTo>
                  <a:pt x="5504" y="1273"/>
                </a:lnTo>
                <a:lnTo>
                  <a:pt x="5586" y="862"/>
                </a:lnTo>
                <a:lnTo>
                  <a:pt x="5668" y="451"/>
                </a:lnTo>
                <a:lnTo>
                  <a:pt x="5750" y="40"/>
                </a:lnTo>
                <a:lnTo>
                  <a:pt x="5751" y="37"/>
                </a:lnTo>
                <a:lnTo>
                  <a:pt x="5753" y="34"/>
                </a:lnTo>
                <a:lnTo>
                  <a:pt x="5756" y="32"/>
                </a:lnTo>
                <a:lnTo>
                  <a:pt x="5758" y="32"/>
                </a:lnTo>
                <a:lnTo>
                  <a:pt x="5760" y="32"/>
                </a:lnTo>
                <a:lnTo>
                  <a:pt x="6076" y="32"/>
                </a:lnTo>
                <a:lnTo>
                  <a:pt x="6080" y="32"/>
                </a:lnTo>
                <a:lnTo>
                  <a:pt x="6083" y="34"/>
                </a:lnTo>
                <a:lnTo>
                  <a:pt x="6084" y="35"/>
                </a:lnTo>
                <a:lnTo>
                  <a:pt x="6085" y="37"/>
                </a:lnTo>
                <a:lnTo>
                  <a:pt x="6086" y="40"/>
                </a:lnTo>
                <a:lnTo>
                  <a:pt x="6168" y="451"/>
                </a:lnTo>
                <a:lnTo>
                  <a:pt x="6251" y="862"/>
                </a:lnTo>
                <a:lnTo>
                  <a:pt x="6333" y="1273"/>
                </a:lnTo>
                <a:lnTo>
                  <a:pt x="6416" y="1684"/>
                </a:lnTo>
                <a:close/>
                <a:moveTo>
                  <a:pt x="5783" y="1212"/>
                </a:moveTo>
                <a:lnTo>
                  <a:pt x="6049" y="1212"/>
                </a:lnTo>
                <a:lnTo>
                  <a:pt x="5925" y="484"/>
                </a:lnTo>
                <a:lnTo>
                  <a:pt x="5924" y="481"/>
                </a:lnTo>
                <a:lnTo>
                  <a:pt x="5922" y="479"/>
                </a:lnTo>
                <a:lnTo>
                  <a:pt x="5921" y="478"/>
                </a:lnTo>
                <a:lnTo>
                  <a:pt x="5919" y="477"/>
                </a:lnTo>
                <a:lnTo>
                  <a:pt x="5916" y="477"/>
                </a:lnTo>
                <a:lnTo>
                  <a:pt x="5913" y="477"/>
                </a:lnTo>
                <a:lnTo>
                  <a:pt x="5912" y="478"/>
                </a:lnTo>
                <a:lnTo>
                  <a:pt x="5911" y="479"/>
                </a:lnTo>
                <a:lnTo>
                  <a:pt x="5909" y="481"/>
                </a:lnTo>
                <a:lnTo>
                  <a:pt x="5908" y="484"/>
                </a:lnTo>
                <a:lnTo>
                  <a:pt x="5783" y="1212"/>
                </a:lnTo>
                <a:close/>
                <a:moveTo>
                  <a:pt x="1616" y="40"/>
                </a:moveTo>
                <a:lnTo>
                  <a:pt x="1698" y="451"/>
                </a:lnTo>
                <a:lnTo>
                  <a:pt x="1780" y="862"/>
                </a:lnTo>
                <a:lnTo>
                  <a:pt x="1863" y="1273"/>
                </a:lnTo>
                <a:lnTo>
                  <a:pt x="1945" y="1684"/>
                </a:lnTo>
                <a:lnTo>
                  <a:pt x="1945" y="1687"/>
                </a:lnTo>
                <a:lnTo>
                  <a:pt x="1945" y="1689"/>
                </a:lnTo>
                <a:lnTo>
                  <a:pt x="1944" y="1691"/>
                </a:lnTo>
                <a:lnTo>
                  <a:pt x="1943" y="1693"/>
                </a:lnTo>
                <a:lnTo>
                  <a:pt x="1941" y="1695"/>
                </a:lnTo>
                <a:lnTo>
                  <a:pt x="1939" y="1696"/>
                </a:lnTo>
                <a:lnTo>
                  <a:pt x="1937" y="1697"/>
                </a:lnTo>
                <a:lnTo>
                  <a:pt x="1935" y="1697"/>
                </a:lnTo>
                <a:lnTo>
                  <a:pt x="1669" y="1697"/>
                </a:lnTo>
                <a:lnTo>
                  <a:pt x="1665" y="1696"/>
                </a:lnTo>
                <a:lnTo>
                  <a:pt x="1662" y="1694"/>
                </a:lnTo>
                <a:lnTo>
                  <a:pt x="1661" y="1693"/>
                </a:lnTo>
                <a:lnTo>
                  <a:pt x="1660" y="1692"/>
                </a:lnTo>
                <a:lnTo>
                  <a:pt x="1659" y="1688"/>
                </a:lnTo>
                <a:lnTo>
                  <a:pt x="1618" y="1450"/>
                </a:lnTo>
                <a:lnTo>
                  <a:pt x="1272" y="1450"/>
                </a:lnTo>
                <a:lnTo>
                  <a:pt x="1232" y="1688"/>
                </a:lnTo>
                <a:lnTo>
                  <a:pt x="1230" y="1692"/>
                </a:lnTo>
                <a:lnTo>
                  <a:pt x="1228" y="1694"/>
                </a:lnTo>
                <a:lnTo>
                  <a:pt x="1225" y="1696"/>
                </a:lnTo>
                <a:lnTo>
                  <a:pt x="1221" y="1697"/>
                </a:lnTo>
                <a:lnTo>
                  <a:pt x="960" y="1697"/>
                </a:lnTo>
                <a:lnTo>
                  <a:pt x="958" y="1697"/>
                </a:lnTo>
                <a:lnTo>
                  <a:pt x="956" y="1696"/>
                </a:lnTo>
                <a:lnTo>
                  <a:pt x="954" y="1695"/>
                </a:lnTo>
                <a:lnTo>
                  <a:pt x="952" y="1693"/>
                </a:lnTo>
                <a:lnTo>
                  <a:pt x="951" y="1691"/>
                </a:lnTo>
                <a:lnTo>
                  <a:pt x="950" y="1689"/>
                </a:lnTo>
                <a:lnTo>
                  <a:pt x="950" y="1687"/>
                </a:lnTo>
                <a:lnTo>
                  <a:pt x="950" y="1684"/>
                </a:lnTo>
                <a:lnTo>
                  <a:pt x="1033" y="1273"/>
                </a:lnTo>
                <a:lnTo>
                  <a:pt x="1115" y="862"/>
                </a:lnTo>
                <a:lnTo>
                  <a:pt x="1197" y="451"/>
                </a:lnTo>
                <a:lnTo>
                  <a:pt x="1279" y="40"/>
                </a:lnTo>
                <a:lnTo>
                  <a:pt x="1280" y="37"/>
                </a:lnTo>
                <a:lnTo>
                  <a:pt x="1282" y="34"/>
                </a:lnTo>
                <a:lnTo>
                  <a:pt x="1286" y="32"/>
                </a:lnTo>
                <a:lnTo>
                  <a:pt x="1287" y="32"/>
                </a:lnTo>
                <a:lnTo>
                  <a:pt x="1289" y="32"/>
                </a:lnTo>
                <a:lnTo>
                  <a:pt x="1605" y="32"/>
                </a:lnTo>
                <a:lnTo>
                  <a:pt x="1609" y="32"/>
                </a:lnTo>
                <a:lnTo>
                  <a:pt x="1612" y="34"/>
                </a:lnTo>
                <a:lnTo>
                  <a:pt x="1613" y="35"/>
                </a:lnTo>
                <a:lnTo>
                  <a:pt x="1614" y="37"/>
                </a:lnTo>
                <a:lnTo>
                  <a:pt x="1616" y="40"/>
                </a:lnTo>
                <a:close/>
                <a:moveTo>
                  <a:pt x="1312" y="1212"/>
                </a:moveTo>
                <a:lnTo>
                  <a:pt x="1578" y="1212"/>
                </a:lnTo>
                <a:lnTo>
                  <a:pt x="1454" y="484"/>
                </a:lnTo>
                <a:lnTo>
                  <a:pt x="1453" y="481"/>
                </a:lnTo>
                <a:lnTo>
                  <a:pt x="1451" y="479"/>
                </a:lnTo>
                <a:lnTo>
                  <a:pt x="1450" y="478"/>
                </a:lnTo>
                <a:lnTo>
                  <a:pt x="1449" y="477"/>
                </a:lnTo>
                <a:lnTo>
                  <a:pt x="1446" y="477"/>
                </a:lnTo>
                <a:lnTo>
                  <a:pt x="1443" y="477"/>
                </a:lnTo>
                <a:lnTo>
                  <a:pt x="1441" y="478"/>
                </a:lnTo>
                <a:lnTo>
                  <a:pt x="1440" y="479"/>
                </a:lnTo>
                <a:lnTo>
                  <a:pt x="1438" y="481"/>
                </a:lnTo>
                <a:lnTo>
                  <a:pt x="1437" y="484"/>
                </a:lnTo>
                <a:lnTo>
                  <a:pt x="1312" y="1212"/>
                </a:lnTo>
                <a:close/>
                <a:moveTo>
                  <a:pt x="986" y="32"/>
                </a:moveTo>
                <a:lnTo>
                  <a:pt x="990" y="32"/>
                </a:lnTo>
                <a:lnTo>
                  <a:pt x="992" y="33"/>
                </a:lnTo>
                <a:lnTo>
                  <a:pt x="993" y="35"/>
                </a:lnTo>
                <a:lnTo>
                  <a:pt x="994" y="37"/>
                </a:lnTo>
                <a:lnTo>
                  <a:pt x="995" y="39"/>
                </a:lnTo>
                <a:lnTo>
                  <a:pt x="995" y="41"/>
                </a:lnTo>
                <a:lnTo>
                  <a:pt x="994" y="44"/>
                </a:lnTo>
                <a:lnTo>
                  <a:pt x="912" y="455"/>
                </a:lnTo>
                <a:lnTo>
                  <a:pt x="830" y="866"/>
                </a:lnTo>
                <a:lnTo>
                  <a:pt x="748" y="1277"/>
                </a:lnTo>
                <a:lnTo>
                  <a:pt x="666" y="1688"/>
                </a:lnTo>
                <a:lnTo>
                  <a:pt x="665" y="1692"/>
                </a:lnTo>
                <a:lnTo>
                  <a:pt x="663" y="1695"/>
                </a:lnTo>
                <a:lnTo>
                  <a:pt x="660" y="1696"/>
                </a:lnTo>
                <a:lnTo>
                  <a:pt x="658" y="1697"/>
                </a:lnTo>
                <a:lnTo>
                  <a:pt x="656" y="1697"/>
                </a:lnTo>
                <a:lnTo>
                  <a:pt x="340" y="1697"/>
                </a:lnTo>
                <a:lnTo>
                  <a:pt x="336" y="1696"/>
                </a:lnTo>
                <a:lnTo>
                  <a:pt x="333" y="1695"/>
                </a:lnTo>
                <a:lnTo>
                  <a:pt x="332" y="1693"/>
                </a:lnTo>
                <a:lnTo>
                  <a:pt x="331" y="1692"/>
                </a:lnTo>
                <a:lnTo>
                  <a:pt x="330" y="1689"/>
                </a:lnTo>
                <a:lnTo>
                  <a:pt x="248" y="1278"/>
                </a:lnTo>
                <a:lnTo>
                  <a:pt x="165" y="867"/>
                </a:lnTo>
                <a:lnTo>
                  <a:pt x="83" y="456"/>
                </a:lnTo>
                <a:lnTo>
                  <a:pt x="1" y="46"/>
                </a:lnTo>
                <a:lnTo>
                  <a:pt x="0" y="43"/>
                </a:lnTo>
                <a:lnTo>
                  <a:pt x="0" y="40"/>
                </a:lnTo>
                <a:lnTo>
                  <a:pt x="1" y="38"/>
                </a:lnTo>
                <a:lnTo>
                  <a:pt x="2" y="36"/>
                </a:lnTo>
                <a:lnTo>
                  <a:pt x="4" y="34"/>
                </a:lnTo>
                <a:lnTo>
                  <a:pt x="6" y="33"/>
                </a:lnTo>
                <a:lnTo>
                  <a:pt x="8" y="32"/>
                </a:lnTo>
                <a:lnTo>
                  <a:pt x="11" y="32"/>
                </a:lnTo>
                <a:lnTo>
                  <a:pt x="276" y="32"/>
                </a:lnTo>
                <a:lnTo>
                  <a:pt x="280" y="32"/>
                </a:lnTo>
                <a:lnTo>
                  <a:pt x="283" y="34"/>
                </a:lnTo>
                <a:lnTo>
                  <a:pt x="284" y="35"/>
                </a:lnTo>
                <a:lnTo>
                  <a:pt x="285" y="37"/>
                </a:lnTo>
                <a:lnTo>
                  <a:pt x="287" y="40"/>
                </a:lnTo>
                <a:lnTo>
                  <a:pt x="389" y="642"/>
                </a:lnTo>
                <a:lnTo>
                  <a:pt x="491" y="1245"/>
                </a:lnTo>
                <a:lnTo>
                  <a:pt x="492" y="1248"/>
                </a:lnTo>
                <a:lnTo>
                  <a:pt x="494" y="1250"/>
                </a:lnTo>
                <a:lnTo>
                  <a:pt x="495" y="1251"/>
                </a:lnTo>
                <a:lnTo>
                  <a:pt x="497" y="1251"/>
                </a:lnTo>
                <a:lnTo>
                  <a:pt x="500" y="1252"/>
                </a:lnTo>
                <a:lnTo>
                  <a:pt x="503" y="1251"/>
                </a:lnTo>
                <a:lnTo>
                  <a:pt x="504" y="1251"/>
                </a:lnTo>
                <a:lnTo>
                  <a:pt x="505" y="1250"/>
                </a:lnTo>
                <a:lnTo>
                  <a:pt x="507" y="1248"/>
                </a:lnTo>
                <a:lnTo>
                  <a:pt x="508" y="1245"/>
                </a:lnTo>
                <a:lnTo>
                  <a:pt x="611" y="642"/>
                </a:lnTo>
                <a:lnTo>
                  <a:pt x="714" y="40"/>
                </a:lnTo>
                <a:lnTo>
                  <a:pt x="715" y="37"/>
                </a:lnTo>
                <a:lnTo>
                  <a:pt x="717" y="34"/>
                </a:lnTo>
                <a:lnTo>
                  <a:pt x="720" y="32"/>
                </a:lnTo>
                <a:lnTo>
                  <a:pt x="724" y="32"/>
                </a:lnTo>
                <a:lnTo>
                  <a:pt x="986" y="32"/>
                </a:lnTo>
                <a:close/>
                <a:moveTo>
                  <a:pt x="2368" y="32"/>
                </a:moveTo>
                <a:lnTo>
                  <a:pt x="2371" y="32"/>
                </a:lnTo>
                <a:lnTo>
                  <a:pt x="2373" y="33"/>
                </a:lnTo>
                <a:lnTo>
                  <a:pt x="2377" y="36"/>
                </a:lnTo>
                <a:lnTo>
                  <a:pt x="2378" y="37"/>
                </a:lnTo>
                <a:lnTo>
                  <a:pt x="2378" y="40"/>
                </a:lnTo>
                <a:lnTo>
                  <a:pt x="2379" y="44"/>
                </a:lnTo>
                <a:lnTo>
                  <a:pt x="2379" y="454"/>
                </a:lnTo>
                <a:lnTo>
                  <a:pt x="2379" y="865"/>
                </a:lnTo>
                <a:lnTo>
                  <a:pt x="2379" y="1275"/>
                </a:lnTo>
                <a:lnTo>
                  <a:pt x="2379" y="1686"/>
                </a:lnTo>
                <a:lnTo>
                  <a:pt x="2378" y="1691"/>
                </a:lnTo>
                <a:lnTo>
                  <a:pt x="2378" y="1692"/>
                </a:lnTo>
                <a:lnTo>
                  <a:pt x="2377" y="1694"/>
                </a:lnTo>
                <a:lnTo>
                  <a:pt x="2375" y="1695"/>
                </a:lnTo>
                <a:lnTo>
                  <a:pt x="2373" y="1696"/>
                </a:lnTo>
                <a:lnTo>
                  <a:pt x="2371" y="1697"/>
                </a:lnTo>
                <a:lnTo>
                  <a:pt x="2368" y="1697"/>
                </a:lnTo>
                <a:lnTo>
                  <a:pt x="2097" y="1697"/>
                </a:lnTo>
                <a:lnTo>
                  <a:pt x="2094" y="1697"/>
                </a:lnTo>
                <a:lnTo>
                  <a:pt x="2092" y="1696"/>
                </a:lnTo>
                <a:lnTo>
                  <a:pt x="2088" y="1694"/>
                </a:lnTo>
                <a:lnTo>
                  <a:pt x="2086" y="1692"/>
                </a:lnTo>
                <a:lnTo>
                  <a:pt x="2085" y="1691"/>
                </a:lnTo>
                <a:lnTo>
                  <a:pt x="2085" y="1689"/>
                </a:lnTo>
                <a:lnTo>
                  <a:pt x="2085" y="1686"/>
                </a:lnTo>
                <a:lnTo>
                  <a:pt x="2085" y="1275"/>
                </a:lnTo>
                <a:lnTo>
                  <a:pt x="2085" y="865"/>
                </a:lnTo>
                <a:lnTo>
                  <a:pt x="2085" y="454"/>
                </a:lnTo>
                <a:lnTo>
                  <a:pt x="2085" y="44"/>
                </a:lnTo>
                <a:lnTo>
                  <a:pt x="2085" y="40"/>
                </a:lnTo>
                <a:lnTo>
                  <a:pt x="2086" y="37"/>
                </a:lnTo>
                <a:lnTo>
                  <a:pt x="2088" y="36"/>
                </a:lnTo>
                <a:lnTo>
                  <a:pt x="2089" y="34"/>
                </a:lnTo>
                <a:lnTo>
                  <a:pt x="2092" y="33"/>
                </a:lnTo>
                <a:lnTo>
                  <a:pt x="2094" y="32"/>
                </a:lnTo>
                <a:lnTo>
                  <a:pt x="2097" y="32"/>
                </a:lnTo>
                <a:lnTo>
                  <a:pt x="2368" y="32"/>
                </a:lnTo>
                <a:close/>
                <a:moveTo>
                  <a:pt x="3212" y="836"/>
                </a:moveTo>
                <a:lnTo>
                  <a:pt x="3228" y="848"/>
                </a:lnTo>
                <a:lnTo>
                  <a:pt x="3244" y="861"/>
                </a:lnTo>
                <a:lnTo>
                  <a:pt x="3258" y="873"/>
                </a:lnTo>
                <a:lnTo>
                  <a:pt x="3272" y="886"/>
                </a:lnTo>
                <a:lnTo>
                  <a:pt x="3286" y="898"/>
                </a:lnTo>
                <a:lnTo>
                  <a:pt x="3298" y="911"/>
                </a:lnTo>
                <a:lnTo>
                  <a:pt x="3310" y="923"/>
                </a:lnTo>
                <a:lnTo>
                  <a:pt x="3322" y="936"/>
                </a:lnTo>
                <a:lnTo>
                  <a:pt x="3332" y="949"/>
                </a:lnTo>
                <a:lnTo>
                  <a:pt x="3343" y="962"/>
                </a:lnTo>
                <a:lnTo>
                  <a:pt x="3361" y="988"/>
                </a:lnTo>
                <a:lnTo>
                  <a:pt x="3370" y="1002"/>
                </a:lnTo>
                <a:lnTo>
                  <a:pt x="3378" y="1015"/>
                </a:lnTo>
                <a:lnTo>
                  <a:pt x="3385" y="1029"/>
                </a:lnTo>
                <a:lnTo>
                  <a:pt x="3392" y="1043"/>
                </a:lnTo>
                <a:lnTo>
                  <a:pt x="3398" y="1057"/>
                </a:lnTo>
                <a:lnTo>
                  <a:pt x="3404" y="1071"/>
                </a:lnTo>
                <a:lnTo>
                  <a:pt x="3411" y="1085"/>
                </a:lnTo>
                <a:lnTo>
                  <a:pt x="3416" y="1100"/>
                </a:lnTo>
                <a:lnTo>
                  <a:pt x="3420" y="1114"/>
                </a:lnTo>
                <a:lnTo>
                  <a:pt x="3424" y="1129"/>
                </a:lnTo>
                <a:lnTo>
                  <a:pt x="3428" y="1144"/>
                </a:lnTo>
                <a:lnTo>
                  <a:pt x="3431" y="1160"/>
                </a:lnTo>
                <a:lnTo>
                  <a:pt x="3434" y="1175"/>
                </a:lnTo>
                <a:lnTo>
                  <a:pt x="3436" y="1191"/>
                </a:lnTo>
                <a:lnTo>
                  <a:pt x="3438" y="1207"/>
                </a:lnTo>
                <a:lnTo>
                  <a:pt x="3439" y="1224"/>
                </a:lnTo>
                <a:lnTo>
                  <a:pt x="3440" y="1240"/>
                </a:lnTo>
                <a:lnTo>
                  <a:pt x="3441" y="1257"/>
                </a:lnTo>
                <a:lnTo>
                  <a:pt x="3442" y="1274"/>
                </a:lnTo>
                <a:lnTo>
                  <a:pt x="3442" y="1291"/>
                </a:lnTo>
                <a:lnTo>
                  <a:pt x="3441" y="1318"/>
                </a:lnTo>
                <a:lnTo>
                  <a:pt x="3441" y="1331"/>
                </a:lnTo>
                <a:lnTo>
                  <a:pt x="3440" y="1344"/>
                </a:lnTo>
                <a:lnTo>
                  <a:pt x="3437" y="1370"/>
                </a:lnTo>
                <a:lnTo>
                  <a:pt x="3434" y="1394"/>
                </a:lnTo>
                <a:lnTo>
                  <a:pt x="3432" y="1406"/>
                </a:lnTo>
                <a:lnTo>
                  <a:pt x="3430" y="1417"/>
                </a:lnTo>
                <a:lnTo>
                  <a:pt x="3424" y="1440"/>
                </a:lnTo>
                <a:lnTo>
                  <a:pt x="3418" y="1462"/>
                </a:lnTo>
                <a:lnTo>
                  <a:pt x="3411" y="1483"/>
                </a:lnTo>
                <a:lnTo>
                  <a:pt x="3406" y="1493"/>
                </a:lnTo>
                <a:lnTo>
                  <a:pt x="3402" y="1503"/>
                </a:lnTo>
                <a:lnTo>
                  <a:pt x="3393" y="1522"/>
                </a:lnTo>
                <a:lnTo>
                  <a:pt x="3383" y="1541"/>
                </a:lnTo>
                <a:lnTo>
                  <a:pt x="3372" y="1558"/>
                </a:lnTo>
                <a:lnTo>
                  <a:pt x="3360" y="1575"/>
                </a:lnTo>
                <a:lnTo>
                  <a:pt x="3354" y="1583"/>
                </a:lnTo>
                <a:lnTo>
                  <a:pt x="3348" y="1591"/>
                </a:lnTo>
                <a:lnTo>
                  <a:pt x="3341" y="1598"/>
                </a:lnTo>
                <a:lnTo>
                  <a:pt x="3334" y="1606"/>
                </a:lnTo>
                <a:lnTo>
                  <a:pt x="3320" y="1620"/>
                </a:lnTo>
                <a:lnTo>
                  <a:pt x="3313" y="1627"/>
                </a:lnTo>
                <a:lnTo>
                  <a:pt x="3305" y="1633"/>
                </a:lnTo>
                <a:lnTo>
                  <a:pt x="3289" y="1646"/>
                </a:lnTo>
                <a:lnTo>
                  <a:pt x="3273" y="1657"/>
                </a:lnTo>
                <a:lnTo>
                  <a:pt x="3256" y="1668"/>
                </a:lnTo>
                <a:lnTo>
                  <a:pt x="3237" y="1678"/>
                </a:lnTo>
                <a:lnTo>
                  <a:pt x="3219" y="1687"/>
                </a:lnTo>
                <a:lnTo>
                  <a:pt x="3199" y="1695"/>
                </a:lnTo>
                <a:lnTo>
                  <a:pt x="3179" y="1703"/>
                </a:lnTo>
                <a:lnTo>
                  <a:pt x="3158" y="1709"/>
                </a:lnTo>
                <a:lnTo>
                  <a:pt x="3147" y="1712"/>
                </a:lnTo>
                <a:lnTo>
                  <a:pt x="3136" y="1715"/>
                </a:lnTo>
                <a:lnTo>
                  <a:pt x="3114" y="1719"/>
                </a:lnTo>
                <a:lnTo>
                  <a:pt x="3091" y="1723"/>
                </a:lnTo>
                <a:lnTo>
                  <a:pt x="3079" y="1725"/>
                </a:lnTo>
                <a:lnTo>
                  <a:pt x="3067" y="1726"/>
                </a:lnTo>
                <a:lnTo>
                  <a:pt x="3043" y="1728"/>
                </a:lnTo>
                <a:lnTo>
                  <a:pt x="3018" y="1730"/>
                </a:lnTo>
                <a:lnTo>
                  <a:pt x="2991" y="1730"/>
                </a:lnTo>
                <a:lnTo>
                  <a:pt x="2967" y="1730"/>
                </a:lnTo>
                <a:lnTo>
                  <a:pt x="2944" y="1728"/>
                </a:lnTo>
                <a:lnTo>
                  <a:pt x="2933" y="1727"/>
                </a:lnTo>
                <a:lnTo>
                  <a:pt x="2921" y="1726"/>
                </a:lnTo>
                <a:lnTo>
                  <a:pt x="2910" y="1725"/>
                </a:lnTo>
                <a:lnTo>
                  <a:pt x="2899" y="1723"/>
                </a:lnTo>
                <a:lnTo>
                  <a:pt x="2878" y="1719"/>
                </a:lnTo>
                <a:lnTo>
                  <a:pt x="2857" y="1714"/>
                </a:lnTo>
                <a:lnTo>
                  <a:pt x="2847" y="1712"/>
                </a:lnTo>
                <a:lnTo>
                  <a:pt x="2836" y="1709"/>
                </a:lnTo>
                <a:lnTo>
                  <a:pt x="2817" y="1702"/>
                </a:lnTo>
                <a:lnTo>
                  <a:pt x="2798" y="1695"/>
                </a:lnTo>
                <a:lnTo>
                  <a:pt x="2788" y="1691"/>
                </a:lnTo>
                <a:lnTo>
                  <a:pt x="2779" y="1687"/>
                </a:lnTo>
                <a:lnTo>
                  <a:pt x="2770" y="1682"/>
                </a:lnTo>
                <a:lnTo>
                  <a:pt x="2761" y="1678"/>
                </a:lnTo>
                <a:lnTo>
                  <a:pt x="2744" y="1668"/>
                </a:lnTo>
                <a:lnTo>
                  <a:pt x="2728" y="1657"/>
                </a:lnTo>
                <a:lnTo>
                  <a:pt x="2712" y="1646"/>
                </a:lnTo>
                <a:lnTo>
                  <a:pt x="2697" y="1633"/>
                </a:lnTo>
                <a:lnTo>
                  <a:pt x="2690" y="1627"/>
                </a:lnTo>
                <a:lnTo>
                  <a:pt x="2683" y="1620"/>
                </a:lnTo>
                <a:lnTo>
                  <a:pt x="2676" y="1613"/>
                </a:lnTo>
                <a:lnTo>
                  <a:pt x="2669" y="1606"/>
                </a:lnTo>
                <a:lnTo>
                  <a:pt x="2663" y="1599"/>
                </a:lnTo>
                <a:lnTo>
                  <a:pt x="2657" y="1591"/>
                </a:lnTo>
                <a:lnTo>
                  <a:pt x="2645" y="1576"/>
                </a:lnTo>
                <a:lnTo>
                  <a:pt x="2634" y="1559"/>
                </a:lnTo>
                <a:lnTo>
                  <a:pt x="2623" y="1542"/>
                </a:lnTo>
                <a:lnTo>
                  <a:pt x="2614" y="1524"/>
                </a:lnTo>
                <a:lnTo>
                  <a:pt x="2604" y="1505"/>
                </a:lnTo>
                <a:lnTo>
                  <a:pt x="2600" y="1495"/>
                </a:lnTo>
                <a:lnTo>
                  <a:pt x="2596" y="1485"/>
                </a:lnTo>
                <a:lnTo>
                  <a:pt x="2589" y="1465"/>
                </a:lnTo>
                <a:lnTo>
                  <a:pt x="2586" y="1454"/>
                </a:lnTo>
                <a:lnTo>
                  <a:pt x="2583" y="1444"/>
                </a:lnTo>
                <a:lnTo>
                  <a:pt x="2578" y="1422"/>
                </a:lnTo>
                <a:lnTo>
                  <a:pt x="2574" y="1399"/>
                </a:lnTo>
                <a:lnTo>
                  <a:pt x="2572" y="1387"/>
                </a:lnTo>
                <a:lnTo>
                  <a:pt x="2570" y="1375"/>
                </a:lnTo>
                <a:lnTo>
                  <a:pt x="2568" y="1351"/>
                </a:lnTo>
                <a:lnTo>
                  <a:pt x="2567" y="1338"/>
                </a:lnTo>
                <a:lnTo>
                  <a:pt x="2566" y="1326"/>
                </a:lnTo>
                <a:lnTo>
                  <a:pt x="2566" y="1300"/>
                </a:lnTo>
                <a:lnTo>
                  <a:pt x="2566" y="1210"/>
                </a:lnTo>
                <a:lnTo>
                  <a:pt x="2566" y="1208"/>
                </a:lnTo>
                <a:lnTo>
                  <a:pt x="2567" y="1206"/>
                </a:lnTo>
                <a:lnTo>
                  <a:pt x="2568" y="1205"/>
                </a:lnTo>
                <a:lnTo>
                  <a:pt x="2569" y="1203"/>
                </a:lnTo>
                <a:lnTo>
                  <a:pt x="2570" y="1202"/>
                </a:lnTo>
                <a:lnTo>
                  <a:pt x="2572" y="1201"/>
                </a:lnTo>
                <a:lnTo>
                  <a:pt x="2576" y="1200"/>
                </a:lnTo>
                <a:lnTo>
                  <a:pt x="2847" y="1200"/>
                </a:lnTo>
                <a:lnTo>
                  <a:pt x="2852" y="1201"/>
                </a:lnTo>
                <a:lnTo>
                  <a:pt x="2853" y="1202"/>
                </a:lnTo>
                <a:lnTo>
                  <a:pt x="2855" y="1203"/>
                </a:lnTo>
                <a:lnTo>
                  <a:pt x="2856" y="1205"/>
                </a:lnTo>
                <a:lnTo>
                  <a:pt x="2857" y="1206"/>
                </a:lnTo>
                <a:lnTo>
                  <a:pt x="2858" y="1208"/>
                </a:lnTo>
                <a:lnTo>
                  <a:pt x="2858" y="1210"/>
                </a:lnTo>
                <a:lnTo>
                  <a:pt x="2858" y="1308"/>
                </a:lnTo>
                <a:lnTo>
                  <a:pt x="2858" y="1320"/>
                </a:lnTo>
                <a:lnTo>
                  <a:pt x="2859" y="1331"/>
                </a:lnTo>
                <a:lnTo>
                  <a:pt x="2861" y="1351"/>
                </a:lnTo>
                <a:lnTo>
                  <a:pt x="2862" y="1361"/>
                </a:lnTo>
                <a:lnTo>
                  <a:pt x="2864" y="1370"/>
                </a:lnTo>
                <a:lnTo>
                  <a:pt x="2866" y="1379"/>
                </a:lnTo>
                <a:lnTo>
                  <a:pt x="2869" y="1387"/>
                </a:lnTo>
                <a:lnTo>
                  <a:pt x="2875" y="1401"/>
                </a:lnTo>
                <a:lnTo>
                  <a:pt x="2878" y="1408"/>
                </a:lnTo>
                <a:lnTo>
                  <a:pt x="2882" y="1414"/>
                </a:lnTo>
                <a:lnTo>
                  <a:pt x="2890" y="1426"/>
                </a:lnTo>
                <a:lnTo>
                  <a:pt x="2894" y="1431"/>
                </a:lnTo>
                <a:lnTo>
                  <a:pt x="2899" y="1436"/>
                </a:lnTo>
                <a:lnTo>
                  <a:pt x="2904" y="1440"/>
                </a:lnTo>
                <a:lnTo>
                  <a:pt x="2909" y="1444"/>
                </a:lnTo>
                <a:lnTo>
                  <a:pt x="2919" y="1451"/>
                </a:lnTo>
                <a:lnTo>
                  <a:pt x="2931" y="1457"/>
                </a:lnTo>
                <a:lnTo>
                  <a:pt x="2937" y="1459"/>
                </a:lnTo>
                <a:lnTo>
                  <a:pt x="2943" y="1461"/>
                </a:lnTo>
                <a:lnTo>
                  <a:pt x="2956" y="1464"/>
                </a:lnTo>
                <a:lnTo>
                  <a:pt x="2962" y="1466"/>
                </a:lnTo>
                <a:lnTo>
                  <a:pt x="2969" y="1467"/>
                </a:lnTo>
                <a:lnTo>
                  <a:pt x="2983" y="1468"/>
                </a:lnTo>
                <a:lnTo>
                  <a:pt x="2997" y="1468"/>
                </a:lnTo>
                <a:lnTo>
                  <a:pt x="3013" y="1468"/>
                </a:lnTo>
                <a:lnTo>
                  <a:pt x="3027" y="1467"/>
                </a:lnTo>
                <a:lnTo>
                  <a:pt x="3041" y="1464"/>
                </a:lnTo>
                <a:lnTo>
                  <a:pt x="3055" y="1461"/>
                </a:lnTo>
                <a:lnTo>
                  <a:pt x="3068" y="1457"/>
                </a:lnTo>
                <a:lnTo>
                  <a:pt x="3075" y="1454"/>
                </a:lnTo>
                <a:lnTo>
                  <a:pt x="3081" y="1451"/>
                </a:lnTo>
                <a:lnTo>
                  <a:pt x="3087" y="1448"/>
                </a:lnTo>
                <a:lnTo>
                  <a:pt x="3094" y="1444"/>
                </a:lnTo>
                <a:lnTo>
                  <a:pt x="3099" y="1440"/>
                </a:lnTo>
                <a:lnTo>
                  <a:pt x="3105" y="1436"/>
                </a:lnTo>
                <a:lnTo>
                  <a:pt x="3110" y="1431"/>
                </a:lnTo>
                <a:lnTo>
                  <a:pt x="3115" y="1426"/>
                </a:lnTo>
                <a:lnTo>
                  <a:pt x="3120" y="1420"/>
                </a:lnTo>
                <a:lnTo>
                  <a:pt x="3125" y="1414"/>
                </a:lnTo>
                <a:lnTo>
                  <a:pt x="3129" y="1408"/>
                </a:lnTo>
                <a:lnTo>
                  <a:pt x="3133" y="1401"/>
                </a:lnTo>
                <a:lnTo>
                  <a:pt x="3137" y="1394"/>
                </a:lnTo>
                <a:lnTo>
                  <a:pt x="3141" y="1387"/>
                </a:lnTo>
                <a:lnTo>
                  <a:pt x="3144" y="1379"/>
                </a:lnTo>
                <a:lnTo>
                  <a:pt x="3146" y="1370"/>
                </a:lnTo>
                <a:lnTo>
                  <a:pt x="3149" y="1361"/>
                </a:lnTo>
                <a:lnTo>
                  <a:pt x="3151" y="1351"/>
                </a:lnTo>
                <a:lnTo>
                  <a:pt x="3152" y="1341"/>
                </a:lnTo>
                <a:lnTo>
                  <a:pt x="3153" y="1331"/>
                </a:lnTo>
                <a:lnTo>
                  <a:pt x="3154" y="1320"/>
                </a:lnTo>
                <a:lnTo>
                  <a:pt x="3154" y="1308"/>
                </a:lnTo>
                <a:lnTo>
                  <a:pt x="3154" y="1298"/>
                </a:lnTo>
                <a:lnTo>
                  <a:pt x="3154" y="1287"/>
                </a:lnTo>
                <a:lnTo>
                  <a:pt x="3154" y="1277"/>
                </a:lnTo>
                <a:lnTo>
                  <a:pt x="3153" y="1258"/>
                </a:lnTo>
                <a:lnTo>
                  <a:pt x="3150" y="1240"/>
                </a:lnTo>
                <a:lnTo>
                  <a:pt x="3149" y="1231"/>
                </a:lnTo>
                <a:lnTo>
                  <a:pt x="3147" y="1223"/>
                </a:lnTo>
                <a:lnTo>
                  <a:pt x="3143" y="1207"/>
                </a:lnTo>
                <a:lnTo>
                  <a:pt x="3141" y="1200"/>
                </a:lnTo>
                <a:lnTo>
                  <a:pt x="3138" y="1192"/>
                </a:lnTo>
                <a:lnTo>
                  <a:pt x="3135" y="1185"/>
                </a:lnTo>
                <a:lnTo>
                  <a:pt x="3132" y="1178"/>
                </a:lnTo>
                <a:lnTo>
                  <a:pt x="3128" y="1171"/>
                </a:lnTo>
                <a:lnTo>
                  <a:pt x="3124" y="1164"/>
                </a:lnTo>
                <a:lnTo>
                  <a:pt x="3115" y="1150"/>
                </a:lnTo>
                <a:lnTo>
                  <a:pt x="3104" y="1136"/>
                </a:lnTo>
                <a:lnTo>
                  <a:pt x="3092" y="1123"/>
                </a:lnTo>
                <a:lnTo>
                  <a:pt x="3086" y="1116"/>
                </a:lnTo>
                <a:lnTo>
                  <a:pt x="3079" y="1109"/>
                </a:lnTo>
                <a:lnTo>
                  <a:pt x="3063" y="1095"/>
                </a:lnTo>
                <a:lnTo>
                  <a:pt x="3046" y="1080"/>
                </a:lnTo>
                <a:lnTo>
                  <a:pt x="3027" y="1065"/>
                </a:lnTo>
                <a:lnTo>
                  <a:pt x="3005" y="1048"/>
                </a:lnTo>
                <a:lnTo>
                  <a:pt x="2814" y="903"/>
                </a:lnTo>
                <a:lnTo>
                  <a:pt x="2787" y="882"/>
                </a:lnTo>
                <a:lnTo>
                  <a:pt x="2774" y="871"/>
                </a:lnTo>
                <a:lnTo>
                  <a:pt x="2762" y="860"/>
                </a:lnTo>
                <a:lnTo>
                  <a:pt x="2749" y="849"/>
                </a:lnTo>
                <a:lnTo>
                  <a:pt x="2737" y="837"/>
                </a:lnTo>
                <a:lnTo>
                  <a:pt x="2714" y="814"/>
                </a:lnTo>
                <a:lnTo>
                  <a:pt x="2702" y="802"/>
                </a:lnTo>
                <a:lnTo>
                  <a:pt x="2691" y="790"/>
                </a:lnTo>
                <a:lnTo>
                  <a:pt x="2681" y="777"/>
                </a:lnTo>
                <a:lnTo>
                  <a:pt x="2671" y="764"/>
                </a:lnTo>
                <a:lnTo>
                  <a:pt x="2661" y="751"/>
                </a:lnTo>
                <a:lnTo>
                  <a:pt x="2651" y="737"/>
                </a:lnTo>
                <a:lnTo>
                  <a:pt x="2642" y="724"/>
                </a:lnTo>
                <a:lnTo>
                  <a:pt x="2634" y="709"/>
                </a:lnTo>
                <a:lnTo>
                  <a:pt x="2626" y="695"/>
                </a:lnTo>
                <a:lnTo>
                  <a:pt x="2618" y="680"/>
                </a:lnTo>
                <a:lnTo>
                  <a:pt x="2611" y="665"/>
                </a:lnTo>
                <a:lnTo>
                  <a:pt x="2603" y="649"/>
                </a:lnTo>
                <a:lnTo>
                  <a:pt x="2597" y="633"/>
                </a:lnTo>
                <a:lnTo>
                  <a:pt x="2591" y="617"/>
                </a:lnTo>
                <a:lnTo>
                  <a:pt x="2588" y="609"/>
                </a:lnTo>
                <a:lnTo>
                  <a:pt x="2585" y="600"/>
                </a:lnTo>
                <a:lnTo>
                  <a:pt x="2580" y="583"/>
                </a:lnTo>
                <a:lnTo>
                  <a:pt x="2576" y="565"/>
                </a:lnTo>
                <a:lnTo>
                  <a:pt x="2572" y="547"/>
                </a:lnTo>
                <a:lnTo>
                  <a:pt x="2569" y="529"/>
                </a:lnTo>
                <a:lnTo>
                  <a:pt x="2566" y="510"/>
                </a:lnTo>
                <a:lnTo>
                  <a:pt x="2564" y="490"/>
                </a:lnTo>
                <a:lnTo>
                  <a:pt x="2563" y="470"/>
                </a:lnTo>
                <a:lnTo>
                  <a:pt x="2562" y="450"/>
                </a:lnTo>
                <a:lnTo>
                  <a:pt x="2562" y="429"/>
                </a:lnTo>
                <a:lnTo>
                  <a:pt x="2562" y="403"/>
                </a:lnTo>
                <a:lnTo>
                  <a:pt x="2564" y="378"/>
                </a:lnTo>
                <a:lnTo>
                  <a:pt x="2567" y="354"/>
                </a:lnTo>
                <a:lnTo>
                  <a:pt x="2568" y="342"/>
                </a:lnTo>
                <a:lnTo>
                  <a:pt x="2571" y="330"/>
                </a:lnTo>
                <a:lnTo>
                  <a:pt x="2573" y="319"/>
                </a:lnTo>
                <a:lnTo>
                  <a:pt x="2575" y="308"/>
                </a:lnTo>
                <a:lnTo>
                  <a:pt x="2578" y="297"/>
                </a:lnTo>
                <a:lnTo>
                  <a:pt x="2581" y="286"/>
                </a:lnTo>
                <a:lnTo>
                  <a:pt x="2588" y="265"/>
                </a:lnTo>
                <a:lnTo>
                  <a:pt x="2592" y="254"/>
                </a:lnTo>
                <a:lnTo>
                  <a:pt x="2596" y="244"/>
                </a:lnTo>
                <a:lnTo>
                  <a:pt x="2605" y="225"/>
                </a:lnTo>
                <a:lnTo>
                  <a:pt x="2611" y="215"/>
                </a:lnTo>
                <a:lnTo>
                  <a:pt x="2616" y="206"/>
                </a:lnTo>
                <a:lnTo>
                  <a:pt x="2626" y="188"/>
                </a:lnTo>
                <a:lnTo>
                  <a:pt x="2638" y="171"/>
                </a:lnTo>
                <a:lnTo>
                  <a:pt x="2650" y="154"/>
                </a:lnTo>
                <a:lnTo>
                  <a:pt x="2663" y="139"/>
                </a:lnTo>
                <a:lnTo>
                  <a:pt x="2677" y="124"/>
                </a:lnTo>
                <a:lnTo>
                  <a:pt x="2692" y="110"/>
                </a:lnTo>
                <a:lnTo>
                  <a:pt x="2708" y="97"/>
                </a:lnTo>
                <a:lnTo>
                  <a:pt x="2724" y="85"/>
                </a:lnTo>
                <a:lnTo>
                  <a:pt x="2741" y="73"/>
                </a:lnTo>
                <a:lnTo>
                  <a:pt x="2758" y="63"/>
                </a:lnTo>
                <a:lnTo>
                  <a:pt x="2767" y="57"/>
                </a:lnTo>
                <a:lnTo>
                  <a:pt x="2776" y="53"/>
                </a:lnTo>
                <a:lnTo>
                  <a:pt x="2795" y="44"/>
                </a:lnTo>
                <a:lnTo>
                  <a:pt x="2815" y="36"/>
                </a:lnTo>
                <a:lnTo>
                  <a:pt x="2835" y="28"/>
                </a:lnTo>
                <a:lnTo>
                  <a:pt x="2855" y="22"/>
                </a:lnTo>
                <a:lnTo>
                  <a:pt x="2866" y="19"/>
                </a:lnTo>
                <a:lnTo>
                  <a:pt x="2876" y="16"/>
                </a:lnTo>
                <a:lnTo>
                  <a:pt x="2898" y="11"/>
                </a:lnTo>
                <a:lnTo>
                  <a:pt x="2920" y="7"/>
                </a:lnTo>
                <a:lnTo>
                  <a:pt x="2942" y="4"/>
                </a:lnTo>
                <a:lnTo>
                  <a:pt x="2965" y="2"/>
                </a:lnTo>
                <a:lnTo>
                  <a:pt x="2988" y="1"/>
                </a:lnTo>
                <a:lnTo>
                  <a:pt x="3013" y="0"/>
                </a:lnTo>
                <a:lnTo>
                  <a:pt x="3036" y="1"/>
                </a:lnTo>
                <a:lnTo>
                  <a:pt x="3059" y="2"/>
                </a:lnTo>
                <a:lnTo>
                  <a:pt x="3082" y="4"/>
                </a:lnTo>
                <a:lnTo>
                  <a:pt x="3093" y="6"/>
                </a:lnTo>
                <a:lnTo>
                  <a:pt x="3103" y="7"/>
                </a:lnTo>
                <a:lnTo>
                  <a:pt x="3125" y="11"/>
                </a:lnTo>
                <a:lnTo>
                  <a:pt x="3145" y="16"/>
                </a:lnTo>
                <a:lnTo>
                  <a:pt x="3166" y="21"/>
                </a:lnTo>
                <a:lnTo>
                  <a:pt x="3185" y="28"/>
                </a:lnTo>
                <a:lnTo>
                  <a:pt x="3204" y="35"/>
                </a:lnTo>
                <a:lnTo>
                  <a:pt x="3222" y="43"/>
                </a:lnTo>
                <a:lnTo>
                  <a:pt x="3240" y="52"/>
                </a:lnTo>
                <a:lnTo>
                  <a:pt x="3248" y="56"/>
                </a:lnTo>
                <a:lnTo>
                  <a:pt x="3256" y="61"/>
                </a:lnTo>
                <a:lnTo>
                  <a:pt x="3265" y="66"/>
                </a:lnTo>
                <a:lnTo>
                  <a:pt x="3273" y="72"/>
                </a:lnTo>
                <a:lnTo>
                  <a:pt x="3288" y="83"/>
                </a:lnTo>
                <a:lnTo>
                  <a:pt x="3303" y="95"/>
                </a:lnTo>
                <a:lnTo>
                  <a:pt x="3317" y="108"/>
                </a:lnTo>
                <a:lnTo>
                  <a:pt x="3330" y="122"/>
                </a:lnTo>
                <a:lnTo>
                  <a:pt x="3336" y="129"/>
                </a:lnTo>
                <a:lnTo>
                  <a:pt x="3343" y="137"/>
                </a:lnTo>
                <a:lnTo>
                  <a:pt x="3354" y="152"/>
                </a:lnTo>
                <a:lnTo>
                  <a:pt x="3365" y="168"/>
                </a:lnTo>
                <a:lnTo>
                  <a:pt x="3375" y="186"/>
                </a:lnTo>
                <a:lnTo>
                  <a:pt x="3385" y="203"/>
                </a:lnTo>
                <a:lnTo>
                  <a:pt x="3393" y="222"/>
                </a:lnTo>
                <a:lnTo>
                  <a:pt x="3401" y="242"/>
                </a:lnTo>
                <a:lnTo>
                  <a:pt x="3409" y="262"/>
                </a:lnTo>
                <a:lnTo>
                  <a:pt x="3415" y="283"/>
                </a:lnTo>
                <a:lnTo>
                  <a:pt x="3420" y="305"/>
                </a:lnTo>
                <a:lnTo>
                  <a:pt x="3424" y="328"/>
                </a:lnTo>
                <a:lnTo>
                  <a:pt x="3427" y="351"/>
                </a:lnTo>
                <a:lnTo>
                  <a:pt x="3429" y="363"/>
                </a:lnTo>
                <a:lnTo>
                  <a:pt x="3430" y="376"/>
                </a:lnTo>
                <a:lnTo>
                  <a:pt x="3431" y="401"/>
                </a:lnTo>
                <a:lnTo>
                  <a:pt x="3432" y="427"/>
                </a:lnTo>
                <a:lnTo>
                  <a:pt x="3432" y="499"/>
                </a:lnTo>
                <a:lnTo>
                  <a:pt x="3431" y="501"/>
                </a:lnTo>
                <a:lnTo>
                  <a:pt x="3431" y="503"/>
                </a:lnTo>
                <a:lnTo>
                  <a:pt x="3429" y="505"/>
                </a:lnTo>
                <a:lnTo>
                  <a:pt x="3426" y="507"/>
                </a:lnTo>
                <a:lnTo>
                  <a:pt x="3423" y="508"/>
                </a:lnTo>
                <a:lnTo>
                  <a:pt x="3150" y="508"/>
                </a:lnTo>
                <a:lnTo>
                  <a:pt x="3146" y="507"/>
                </a:lnTo>
                <a:lnTo>
                  <a:pt x="3144" y="506"/>
                </a:lnTo>
                <a:lnTo>
                  <a:pt x="3142" y="505"/>
                </a:lnTo>
                <a:lnTo>
                  <a:pt x="3141" y="503"/>
                </a:lnTo>
                <a:lnTo>
                  <a:pt x="3140" y="501"/>
                </a:lnTo>
                <a:lnTo>
                  <a:pt x="3140" y="498"/>
                </a:lnTo>
                <a:lnTo>
                  <a:pt x="3140" y="495"/>
                </a:lnTo>
                <a:lnTo>
                  <a:pt x="3140" y="406"/>
                </a:lnTo>
                <a:lnTo>
                  <a:pt x="3139" y="396"/>
                </a:lnTo>
                <a:lnTo>
                  <a:pt x="3139" y="386"/>
                </a:lnTo>
                <a:lnTo>
                  <a:pt x="3138" y="377"/>
                </a:lnTo>
                <a:lnTo>
                  <a:pt x="3137" y="368"/>
                </a:lnTo>
                <a:lnTo>
                  <a:pt x="3133" y="352"/>
                </a:lnTo>
                <a:lnTo>
                  <a:pt x="3128" y="337"/>
                </a:lnTo>
                <a:lnTo>
                  <a:pt x="3125" y="330"/>
                </a:lnTo>
                <a:lnTo>
                  <a:pt x="3122" y="324"/>
                </a:lnTo>
                <a:lnTo>
                  <a:pt x="3115" y="312"/>
                </a:lnTo>
                <a:lnTo>
                  <a:pt x="3111" y="307"/>
                </a:lnTo>
                <a:lnTo>
                  <a:pt x="3107" y="302"/>
                </a:lnTo>
                <a:lnTo>
                  <a:pt x="3098" y="293"/>
                </a:lnTo>
                <a:lnTo>
                  <a:pt x="3088" y="285"/>
                </a:lnTo>
                <a:lnTo>
                  <a:pt x="3077" y="279"/>
                </a:lnTo>
                <a:lnTo>
                  <a:pt x="3072" y="276"/>
                </a:lnTo>
                <a:lnTo>
                  <a:pt x="3066" y="273"/>
                </a:lnTo>
                <a:lnTo>
                  <a:pt x="3054" y="269"/>
                </a:lnTo>
                <a:lnTo>
                  <a:pt x="3041" y="266"/>
                </a:lnTo>
                <a:lnTo>
                  <a:pt x="3034" y="265"/>
                </a:lnTo>
                <a:lnTo>
                  <a:pt x="3028" y="264"/>
                </a:lnTo>
                <a:lnTo>
                  <a:pt x="3014" y="263"/>
                </a:lnTo>
                <a:lnTo>
                  <a:pt x="2999" y="262"/>
                </a:lnTo>
                <a:lnTo>
                  <a:pt x="2985" y="263"/>
                </a:lnTo>
                <a:lnTo>
                  <a:pt x="2971" y="264"/>
                </a:lnTo>
                <a:lnTo>
                  <a:pt x="2958" y="266"/>
                </a:lnTo>
                <a:lnTo>
                  <a:pt x="2944" y="269"/>
                </a:lnTo>
                <a:lnTo>
                  <a:pt x="2938" y="271"/>
                </a:lnTo>
                <a:lnTo>
                  <a:pt x="2931" y="273"/>
                </a:lnTo>
                <a:lnTo>
                  <a:pt x="2925" y="276"/>
                </a:lnTo>
                <a:lnTo>
                  <a:pt x="2919" y="279"/>
                </a:lnTo>
                <a:lnTo>
                  <a:pt x="2913" y="282"/>
                </a:lnTo>
                <a:lnTo>
                  <a:pt x="2907" y="285"/>
                </a:lnTo>
                <a:lnTo>
                  <a:pt x="2902" y="289"/>
                </a:lnTo>
                <a:lnTo>
                  <a:pt x="2896" y="293"/>
                </a:lnTo>
                <a:lnTo>
                  <a:pt x="2891" y="297"/>
                </a:lnTo>
                <a:lnTo>
                  <a:pt x="2886" y="302"/>
                </a:lnTo>
                <a:lnTo>
                  <a:pt x="2882" y="307"/>
                </a:lnTo>
                <a:lnTo>
                  <a:pt x="2877" y="312"/>
                </a:lnTo>
                <a:lnTo>
                  <a:pt x="2873" y="318"/>
                </a:lnTo>
                <a:lnTo>
                  <a:pt x="2869" y="324"/>
                </a:lnTo>
                <a:lnTo>
                  <a:pt x="2866" y="330"/>
                </a:lnTo>
                <a:lnTo>
                  <a:pt x="2862" y="337"/>
                </a:lnTo>
                <a:lnTo>
                  <a:pt x="2857" y="352"/>
                </a:lnTo>
                <a:lnTo>
                  <a:pt x="2855" y="360"/>
                </a:lnTo>
                <a:lnTo>
                  <a:pt x="2853" y="368"/>
                </a:lnTo>
                <a:lnTo>
                  <a:pt x="2851" y="377"/>
                </a:lnTo>
                <a:lnTo>
                  <a:pt x="2850" y="386"/>
                </a:lnTo>
                <a:lnTo>
                  <a:pt x="2850" y="396"/>
                </a:lnTo>
                <a:lnTo>
                  <a:pt x="2850" y="406"/>
                </a:lnTo>
                <a:lnTo>
                  <a:pt x="2850" y="414"/>
                </a:lnTo>
                <a:lnTo>
                  <a:pt x="2850" y="430"/>
                </a:lnTo>
                <a:lnTo>
                  <a:pt x="2850" y="445"/>
                </a:lnTo>
                <a:lnTo>
                  <a:pt x="2851" y="461"/>
                </a:lnTo>
                <a:lnTo>
                  <a:pt x="2852" y="476"/>
                </a:lnTo>
                <a:lnTo>
                  <a:pt x="2853" y="483"/>
                </a:lnTo>
                <a:lnTo>
                  <a:pt x="2855" y="490"/>
                </a:lnTo>
                <a:lnTo>
                  <a:pt x="2858" y="505"/>
                </a:lnTo>
                <a:lnTo>
                  <a:pt x="2862" y="520"/>
                </a:lnTo>
                <a:lnTo>
                  <a:pt x="2868" y="534"/>
                </a:lnTo>
                <a:lnTo>
                  <a:pt x="2871" y="542"/>
                </a:lnTo>
                <a:lnTo>
                  <a:pt x="2875" y="549"/>
                </a:lnTo>
                <a:lnTo>
                  <a:pt x="2879" y="557"/>
                </a:lnTo>
                <a:lnTo>
                  <a:pt x="2883" y="564"/>
                </a:lnTo>
                <a:lnTo>
                  <a:pt x="2894" y="579"/>
                </a:lnTo>
                <a:lnTo>
                  <a:pt x="2899" y="587"/>
                </a:lnTo>
                <a:lnTo>
                  <a:pt x="2906" y="595"/>
                </a:lnTo>
                <a:lnTo>
                  <a:pt x="2920" y="610"/>
                </a:lnTo>
                <a:lnTo>
                  <a:pt x="2928" y="618"/>
                </a:lnTo>
                <a:lnTo>
                  <a:pt x="2936" y="626"/>
                </a:lnTo>
                <a:lnTo>
                  <a:pt x="2945" y="634"/>
                </a:lnTo>
                <a:lnTo>
                  <a:pt x="2955" y="643"/>
                </a:lnTo>
                <a:lnTo>
                  <a:pt x="2976" y="659"/>
                </a:lnTo>
                <a:lnTo>
                  <a:pt x="3212" y="8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B8633F13-DC15-4A14-1467-8D76999B89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464" y="404812"/>
            <a:ext cx="5543550" cy="6048375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51689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/2 Picture Misty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3F3D4-4C17-8EC0-5C72-59C4DBD17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2"/>
            <a:ext cx="5543550" cy="2880172"/>
          </a:xfrm>
        </p:spPr>
        <p:txBody>
          <a:bodyPr anchor="t" anchorCtr="0"/>
          <a:lstStyle>
            <a:lvl1pPr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F3323-3E78-E1F6-BCD1-EB5D371FB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9E13E39-771E-4762-ACE8-2FA45B419230}" type="datetime1">
              <a:rPr lang="fi-FI" smtClean="0"/>
              <a:t>9.9.2024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0ECCD-9A9F-8F70-9960-3CE018C09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F95EF-388E-85AE-5011-526453433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86FE07-F779-49C6-81DB-EB924689B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2E98F8B-FB7E-4B76-BC6D-361595BDD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9" y="3573488"/>
            <a:ext cx="5543550" cy="57559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5BA6AAC6-73CA-C65E-2EA3-54551C1EE9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464" y="404812"/>
            <a:ext cx="5543550" cy="6048375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94940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/2 Picture Ember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3F3D4-4C17-8EC0-5C72-59C4DBD17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2"/>
            <a:ext cx="5543551" cy="2880172"/>
          </a:xfrm>
        </p:spPr>
        <p:txBody>
          <a:bodyPr anchor="t" anchorCtr="0"/>
          <a:lstStyle>
            <a:lvl1pPr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F3323-3E78-E1F6-BCD1-EB5D371FB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99231EE-09F5-4CE5-AEB4-4795E2708A58}" type="datetime1">
              <a:rPr lang="fi-FI" smtClean="0"/>
              <a:t>9.9.2024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0ECCD-9A9F-8F70-9960-3CE018C09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F95EF-388E-85AE-5011-526453433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86FE07-F779-49C6-81DB-EB924689B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2E98F8B-FB7E-4B76-BC6D-361595BDD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3573488"/>
            <a:ext cx="5543551" cy="57559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8E540F3A-8782-CBA6-A650-22A54C11FA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464" y="404812"/>
            <a:ext cx="5543550" cy="6048375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85980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/2 Picture Fusion Yello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3F3D4-4C17-8EC0-5C72-59C4DBD17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2"/>
            <a:ext cx="5543551" cy="2880172"/>
          </a:xfrm>
        </p:spPr>
        <p:txBody>
          <a:bodyPr anchor="t" anchorCtr="0"/>
          <a:lstStyle>
            <a:lvl1pPr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F3323-3E78-E1F6-BCD1-EB5D371FB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A719078-2A49-43EB-80F1-DBE41BFCA84C}" type="datetime1">
              <a:rPr lang="fi-FI" smtClean="0"/>
              <a:t>9.9.2024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0ECCD-9A9F-8F70-9960-3CE018C09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F95EF-388E-85AE-5011-526453433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86FE07-F779-49C6-81DB-EB924689B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2E98F8B-FB7E-4B76-BC6D-361595BDD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3573488"/>
            <a:ext cx="5543551" cy="57559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0EC0466D-7807-86FE-4BDB-4B053BB27B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464" y="404812"/>
            <a:ext cx="5543550" cy="6048375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97640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note Picture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8F8412D0-D2EF-9692-D0AE-BDE0619D524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B3F3D4-4C17-8EC0-5C72-59C4DBD17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2"/>
            <a:ext cx="11376024" cy="2880172"/>
          </a:xfrm>
        </p:spPr>
        <p:txBody>
          <a:bodyPr anchor="t" anchorCtr="0"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F3323-3E78-E1F6-BCD1-EB5D371FB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56ED32F-1D23-4EC9-8CB7-D8160A53EFCA}" type="datetime1">
              <a:rPr lang="fi-FI" smtClean="0"/>
              <a:t>9.9.2024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0ECCD-9A9F-8F70-9960-3CE018C09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F95EF-388E-85AE-5011-526453433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86FE07-F779-49C6-81DB-EB924689B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1DC44E9-1ABB-D88A-072F-DBC8B6E9E5E3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407988" y="6273336"/>
            <a:ext cx="668572" cy="18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06238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note Picture Light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8F8412D0-D2EF-9692-D0AE-BDE0619D524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B3F3D4-4C17-8EC0-5C72-59C4DBD17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2"/>
            <a:ext cx="11376024" cy="2880172"/>
          </a:xfrm>
        </p:spPr>
        <p:txBody>
          <a:bodyPr anchor="t" anchorCtr="0"/>
          <a:lstStyle>
            <a:lvl1pPr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F3323-3E78-E1F6-BCD1-EB5D371FB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A93FB53-835B-4090-A502-8CB4BCBCEF63}" type="datetime1">
              <a:rPr lang="fi-FI" smtClean="0"/>
              <a:t>9.9.2024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0ECCD-9A9F-8F70-9960-3CE018C09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F95EF-388E-85AE-5011-526453433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86FE07-F779-49C6-81DB-EB924689B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2E8210E-69BA-8E75-1741-4A14BD9B7C2A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407988" y="6273336"/>
            <a:ext cx="668572" cy="18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5766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814F4-D0CF-637D-4240-9DE9CB32C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4EE2A-BB6C-9C0A-0B73-778069B0D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786E09-7FCE-6538-09BA-BC7732599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17A9B-14FA-407B-B49A-6198A658DA44}" type="datetime1">
              <a:rPr lang="fi-FI" smtClean="0"/>
              <a:t>9.9.2024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041A37-B75D-7BBE-2256-C65412C1E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5961E8-338F-F74F-3368-0A67252F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762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412CD-F28F-8447-CA34-CC5CAA00B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43203-2F42-83C3-B5F8-B1D54B749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0263A-6077-4744-9A4C-204063462EC5}" type="datetime1">
              <a:rPr lang="fi-FI" smtClean="0"/>
              <a:t>9.9.2024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73C70B-A414-9B08-CD1B-2328E11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149E81-C890-BCBB-1022-B5C72DA1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7E780-72D5-D15A-0983-52AD370421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8" y="1844675"/>
            <a:ext cx="5543550" cy="4248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276241-A3AC-521B-0860-1104631B3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2" y="1844675"/>
            <a:ext cx="5543551" cy="4248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162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412CD-F28F-8447-CA34-CC5CAA00B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43203-2F42-83C3-B5F8-B1D54B749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C7535-8AEC-40E7-97F0-B33301C0099D}" type="datetime1">
              <a:rPr lang="fi-FI" smtClean="0"/>
              <a:t>9.9.2024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73C70B-A414-9B08-CD1B-2328E11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149E81-C890-BCBB-1022-B5C72DA1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7E780-72D5-D15A-0983-52AD370421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8" y="1844675"/>
            <a:ext cx="3600450" cy="42481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276241-A3AC-521B-0860-1104631B3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5776" y="1844675"/>
            <a:ext cx="3600449" cy="42481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D1BF232F-4B5F-6CE3-1D7B-D26E06520B6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3564" y="1844675"/>
            <a:ext cx="3600450" cy="42481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845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ur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412CD-F28F-8447-CA34-CC5CAA00B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43203-2F42-83C3-B5F8-B1D54B749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4D920-1215-4FC4-9E41-520180FEF9A2}" type="datetime1">
              <a:rPr lang="fi-FI" smtClean="0"/>
              <a:t>9.9.2024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73C70B-A414-9B08-CD1B-2328E11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149E81-C890-BCBB-1022-B5C72DA1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7E780-72D5-D15A-0983-52AD370421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8" y="1844675"/>
            <a:ext cx="2663676" cy="42481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276241-A3AC-521B-0860-1104631B3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59697" y="1844675"/>
            <a:ext cx="2591842" cy="42481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D1BF232F-4B5F-6CE3-1D7B-D26E06520B6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40463" y="1844675"/>
            <a:ext cx="2591841" cy="42481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783C10CA-4781-2EBD-7FB0-51B9204C673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9120336" y="1844675"/>
            <a:ext cx="2663677" cy="42481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960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2953D4B-C8EF-649F-49D3-CD5040221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11376026" cy="720725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2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6899FC-3BF4-9368-2C69-0D8FF500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D63DC-DEE1-4774-B0F9-31957B5B5989}" type="datetime1">
              <a:rPr lang="fi-FI" smtClean="0"/>
              <a:t>9.9.2024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FEFB33-AE90-8425-3508-8D9B5A2D3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256D6A-BBED-47D2-59CA-F4372175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48342-869F-A1E2-FCF3-A38974AA8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9" y="1484313"/>
            <a:ext cx="5543549" cy="576214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0B8ECBF-622E-2136-A864-013F87003F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462" y="1484313"/>
            <a:ext cx="5543551" cy="576214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F96DF69-0F5B-D20A-799E-F86AB7D76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7989" y="2060848"/>
            <a:ext cx="5543550" cy="40319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64D3F2E-7C87-475F-545B-296449ADA5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462" y="2060848"/>
            <a:ext cx="5543551" cy="40319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238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367E8E-690F-C565-6179-037208F73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2"/>
            <a:ext cx="5543997" cy="18000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C2DB54F-2DDD-3EAC-52E1-6535ECF3029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E52FA68-0364-4B47-998B-74CB9F15B2AE}" type="datetime1">
              <a:rPr lang="fi-FI" smtClean="0"/>
              <a:t>9.9.2024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64895AE-295D-BEF8-42E1-88EBE467743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F9086BE-9B81-4066-F548-A846F3BAD34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4EE2A-BB6C-9C0A-0B73-778069B0D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2564903"/>
            <a:ext cx="5543551" cy="3527921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B14BB1AE-6E10-F9EB-82D4-09BC324024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464" y="404813"/>
            <a:ext cx="5543550" cy="5688012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95642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585D208-1255-C398-4844-FB6D869A9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17" y="404812"/>
            <a:ext cx="5543996" cy="18000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C2DB54F-2DDD-3EAC-52E1-6535ECF3029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40D2A01-BABB-43E5-B661-198335681DB5}" type="datetime1">
              <a:rPr lang="fi-FI" smtClean="0"/>
              <a:t>9.9.2024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64895AE-295D-BEF8-42E1-88EBE467743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F9086BE-9B81-4066-F548-A846F3BAD34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4EE2A-BB6C-9C0A-0B73-778069B0D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0463" y="2564904"/>
            <a:ext cx="5543551" cy="3527920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B14BB1AE-6E10-F9EB-82D4-09BC324024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7988" y="404813"/>
            <a:ext cx="5543550" cy="5688012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3199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814F4-D0CF-637D-4240-9DE9CB32C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2"/>
            <a:ext cx="5543551" cy="18000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C2DB54F-2DDD-3EAC-52E1-6535ECF3029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CFD76B3-72C8-4CCB-BA44-968267CA95C1}" type="datetime1">
              <a:rPr lang="fi-FI" smtClean="0"/>
              <a:t>9.9.2024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64895AE-295D-BEF8-42E1-88EBE467743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F9086BE-9B81-4066-F548-A846F3BAD34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5B30C15-B98B-8A53-ADA9-124682971B9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07989" y="3573016"/>
            <a:ext cx="5543549" cy="576214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4EE2A-BB6C-9C0A-0B73-778069B0D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4149079"/>
            <a:ext cx="5543551" cy="194374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B14BB1AE-6E10-F9EB-82D4-09BC324024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464" y="404813"/>
            <a:ext cx="5543550" cy="5688012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59721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814F4-D0CF-637D-4240-9DE9CB32C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3" y="404812"/>
            <a:ext cx="5543551" cy="18000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C2DB54F-2DDD-3EAC-52E1-6535ECF3029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D06FCDF-3248-4E9D-812F-4DC04B5E98B1}" type="datetime1">
              <a:rPr lang="fi-FI" smtClean="0"/>
              <a:t>9.9.2024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64895AE-295D-BEF8-42E1-88EBE467743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F9086BE-9B81-4066-F548-A846F3BAD34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5B30C15-B98B-8A53-ADA9-124682971B9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40465" y="3573016"/>
            <a:ext cx="5543549" cy="576214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4EE2A-BB6C-9C0A-0B73-778069B0D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0463" y="4149079"/>
            <a:ext cx="5543551" cy="194374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B14BB1AE-6E10-F9EB-82D4-09BC324024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7988" y="404813"/>
            <a:ext cx="5543550" cy="5688012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173322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814F4-D0CF-637D-4240-9DE9CB32C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2591668" cy="107997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240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1C219457-DB04-AC47-E3B3-E35981D4A6C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7DA4E19-40C0-4B10-8DAE-F5DA787F8A37}" type="datetime1">
              <a:rPr lang="fi-FI" smtClean="0"/>
              <a:t>9.9.2024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82F35494-2CA3-8527-1C3D-A8D5BABBBF5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FBFBE71-812E-E3F8-6E6B-6E588BA499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6BAAE8C-DB2C-F455-ED46-6AC5140351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7988" y="3573463"/>
            <a:ext cx="2591667" cy="251936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B14BB1AE-6E10-F9EB-82D4-09BC324024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87688" y="404813"/>
            <a:ext cx="8496326" cy="5688012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7104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814F4-D0CF-637D-4240-9DE9CB32C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342" y="404813"/>
            <a:ext cx="2591671" cy="107997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240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1C219457-DB04-AC47-E3B3-E35981D4A6C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B4CF1BF-F9DB-405A-84E7-83296FE8909D}" type="datetime1">
              <a:rPr lang="fi-FI" smtClean="0"/>
              <a:t>9.9.2024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82F35494-2CA3-8527-1C3D-A8D5BABBBF5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FBFBE71-812E-E3F8-6E6B-6E588BA499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6BAAE8C-DB2C-F455-ED46-6AC5140351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92344" y="3573463"/>
            <a:ext cx="2591670" cy="251936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B14BB1AE-6E10-F9EB-82D4-09BC324024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7988" y="404813"/>
            <a:ext cx="8496326" cy="5688012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578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Ember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60F85-C902-BD8B-CAAA-5D80F9C7A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404813"/>
            <a:ext cx="11376025" cy="2880171"/>
          </a:xfrm>
        </p:spPr>
        <p:txBody>
          <a:bodyPr anchor="t" anchorCtr="0"/>
          <a:lstStyle>
            <a:lvl1pPr algn="l">
              <a:lnSpc>
                <a:spcPct val="80000"/>
              </a:lnSpc>
              <a:defRPr sz="11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8A7BD-04CB-6D4F-B6A8-F1062EB70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20812C4-066C-41BE-9977-F888251FC6E2}" type="datetime1">
              <a:rPr lang="fi-FI" smtClean="0"/>
              <a:t>9.9.2024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A6D51-306E-FE53-0C53-21ED2383E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89783-92F2-99B6-ACE7-002B8591E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86FE07-F779-49C6-81DB-EB924689B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A978A3-560F-3525-6BA0-B5FC6B23F3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4869160"/>
            <a:ext cx="11376025" cy="57559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66365D55-9D07-1DD6-16EF-FC5974BD6A3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7988" y="6201188"/>
            <a:ext cx="934585" cy="252000"/>
          </a:xfrm>
          <a:custGeom>
            <a:avLst/>
            <a:gdLst>
              <a:gd name="T0" fmla="*/ 5303 w 6416"/>
              <a:gd name="T1" fmla="*/ 1692 h 1730"/>
              <a:gd name="T2" fmla="*/ 4659 w 6416"/>
              <a:gd name="T3" fmla="*/ 1686 h 1730"/>
              <a:gd name="T4" fmla="*/ 4944 w 6416"/>
              <a:gd name="T5" fmla="*/ 32 h 1730"/>
              <a:gd name="T6" fmla="*/ 4255 w 6416"/>
              <a:gd name="T7" fmla="*/ 451 h 1730"/>
              <a:gd name="T8" fmla="*/ 4227 w 6416"/>
              <a:gd name="T9" fmla="*/ 1697 h 1730"/>
              <a:gd name="T10" fmla="*/ 3778 w 6416"/>
              <a:gd name="T11" fmla="*/ 1697 h 1730"/>
              <a:gd name="T12" fmla="*/ 3753 w 6416"/>
              <a:gd name="T13" fmla="*/ 451 h 1730"/>
              <a:gd name="T14" fmla="*/ 4172 w 6416"/>
              <a:gd name="T15" fmla="*/ 40 h 1730"/>
              <a:gd name="T16" fmla="*/ 3995 w 6416"/>
              <a:gd name="T17" fmla="*/ 481 h 1730"/>
              <a:gd name="T18" fmla="*/ 6140 w 6416"/>
              <a:gd name="T19" fmla="*/ 1697 h 1730"/>
              <a:gd name="T20" fmla="*/ 5692 w 6416"/>
              <a:gd name="T21" fmla="*/ 1697 h 1730"/>
              <a:gd name="T22" fmla="*/ 5668 w 6416"/>
              <a:gd name="T23" fmla="*/ 451 h 1730"/>
              <a:gd name="T24" fmla="*/ 6086 w 6416"/>
              <a:gd name="T25" fmla="*/ 40 h 1730"/>
              <a:gd name="T26" fmla="*/ 5916 w 6416"/>
              <a:gd name="T27" fmla="*/ 477 h 1730"/>
              <a:gd name="T28" fmla="*/ 1945 w 6416"/>
              <a:gd name="T29" fmla="*/ 1687 h 1730"/>
              <a:gd name="T30" fmla="*/ 1660 w 6416"/>
              <a:gd name="T31" fmla="*/ 1692 h 1730"/>
              <a:gd name="T32" fmla="*/ 954 w 6416"/>
              <a:gd name="T33" fmla="*/ 1695 h 1730"/>
              <a:gd name="T34" fmla="*/ 1286 w 6416"/>
              <a:gd name="T35" fmla="*/ 32 h 1730"/>
              <a:gd name="T36" fmla="*/ 1453 w 6416"/>
              <a:gd name="T37" fmla="*/ 481 h 1730"/>
              <a:gd name="T38" fmla="*/ 990 w 6416"/>
              <a:gd name="T39" fmla="*/ 32 h 1730"/>
              <a:gd name="T40" fmla="*/ 663 w 6416"/>
              <a:gd name="T41" fmla="*/ 1695 h 1730"/>
              <a:gd name="T42" fmla="*/ 83 w 6416"/>
              <a:gd name="T43" fmla="*/ 456 h 1730"/>
              <a:gd name="T44" fmla="*/ 283 w 6416"/>
              <a:gd name="T45" fmla="*/ 34 h 1730"/>
              <a:gd name="T46" fmla="*/ 504 w 6416"/>
              <a:gd name="T47" fmla="*/ 1251 h 1730"/>
              <a:gd name="T48" fmla="*/ 2371 w 6416"/>
              <a:gd name="T49" fmla="*/ 32 h 1730"/>
              <a:gd name="T50" fmla="*/ 2377 w 6416"/>
              <a:gd name="T51" fmla="*/ 1694 h 1730"/>
              <a:gd name="T52" fmla="*/ 2085 w 6416"/>
              <a:gd name="T53" fmla="*/ 1686 h 1730"/>
              <a:gd name="T54" fmla="*/ 2368 w 6416"/>
              <a:gd name="T55" fmla="*/ 32 h 1730"/>
              <a:gd name="T56" fmla="*/ 3361 w 6416"/>
              <a:gd name="T57" fmla="*/ 988 h 1730"/>
              <a:gd name="T58" fmla="*/ 3431 w 6416"/>
              <a:gd name="T59" fmla="*/ 1160 h 1730"/>
              <a:gd name="T60" fmla="*/ 3437 w 6416"/>
              <a:gd name="T61" fmla="*/ 1370 h 1730"/>
              <a:gd name="T62" fmla="*/ 3360 w 6416"/>
              <a:gd name="T63" fmla="*/ 1575 h 1730"/>
              <a:gd name="T64" fmla="*/ 3219 w 6416"/>
              <a:gd name="T65" fmla="*/ 1687 h 1730"/>
              <a:gd name="T66" fmla="*/ 2991 w 6416"/>
              <a:gd name="T67" fmla="*/ 1730 h 1730"/>
              <a:gd name="T68" fmla="*/ 2798 w 6416"/>
              <a:gd name="T69" fmla="*/ 1695 h 1730"/>
              <a:gd name="T70" fmla="*/ 2669 w 6416"/>
              <a:gd name="T71" fmla="*/ 1606 h 1730"/>
              <a:gd name="T72" fmla="*/ 2583 w 6416"/>
              <a:gd name="T73" fmla="*/ 1444 h 1730"/>
              <a:gd name="T74" fmla="*/ 2568 w 6416"/>
              <a:gd name="T75" fmla="*/ 1205 h 1730"/>
              <a:gd name="T76" fmla="*/ 2858 w 6416"/>
              <a:gd name="T77" fmla="*/ 1210 h 1730"/>
              <a:gd name="T78" fmla="*/ 2890 w 6416"/>
              <a:gd name="T79" fmla="*/ 1426 h 1730"/>
              <a:gd name="T80" fmla="*/ 2983 w 6416"/>
              <a:gd name="T81" fmla="*/ 1468 h 1730"/>
              <a:gd name="T82" fmla="*/ 3105 w 6416"/>
              <a:gd name="T83" fmla="*/ 1436 h 1730"/>
              <a:gd name="T84" fmla="*/ 3151 w 6416"/>
              <a:gd name="T85" fmla="*/ 1351 h 1730"/>
              <a:gd name="T86" fmla="*/ 3143 w 6416"/>
              <a:gd name="T87" fmla="*/ 1207 h 1730"/>
              <a:gd name="T88" fmla="*/ 3063 w 6416"/>
              <a:gd name="T89" fmla="*/ 1095 h 1730"/>
              <a:gd name="T90" fmla="*/ 2691 w 6416"/>
              <a:gd name="T91" fmla="*/ 790 h 1730"/>
              <a:gd name="T92" fmla="*/ 2591 w 6416"/>
              <a:gd name="T93" fmla="*/ 617 h 1730"/>
              <a:gd name="T94" fmla="*/ 2562 w 6416"/>
              <a:gd name="T95" fmla="*/ 403 h 1730"/>
              <a:gd name="T96" fmla="*/ 2605 w 6416"/>
              <a:gd name="T97" fmla="*/ 225 h 1730"/>
              <a:gd name="T98" fmla="*/ 2758 w 6416"/>
              <a:gd name="T99" fmla="*/ 63 h 1730"/>
              <a:gd name="T100" fmla="*/ 2965 w 6416"/>
              <a:gd name="T101" fmla="*/ 2 h 1730"/>
              <a:gd name="T102" fmla="*/ 3204 w 6416"/>
              <a:gd name="T103" fmla="*/ 35 h 1730"/>
              <a:gd name="T104" fmla="*/ 3343 w 6416"/>
              <a:gd name="T105" fmla="*/ 137 h 1730"/>
              <a:gd name="T106" fmla="*/ 3429 w 6416"/>
              <a:gd name="T107" fmla="*/ 363 h 1730"/>
              <a:gd name="T108" fmla="*/ 3144 w 6416"/>
              <a:gd name="T109" fmla="*/ 506 h 1730"/>
              <a:gd name="T110" fmla="*/ 3128 w 6416"/>
              <a:gd name="T111" fmla="*/ 337 h 1730"/>
              <a:gd name="T112" fmla="*/ 3041 w 6416"/>
              <a:gd name="T113" fmla="*/ 266 h 1730"/>
              <a:gd name="T114" fmla="*/ 2919 w 6416"/>
              <a:gd name="T115" fmla="*/ 279 h 1730"/>
              <a:gd name="T116" fmla="*/ 2862 w 6416"/>
              <a:gd name="T117" fmla="*/ 337 h 1730"/>
              <a:gd name="T118" fmla="*/ 2852 w 6416"/>
              <a:gd name="T119" fmla="*/ 476 h 1730"/>
              <a:gd name="T120" fmla="*/ 2906 w 6416"/>
              <a:gd name="T121" fmla="*/ 595 h 1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416" h="1730">
                <a:moveTo>
                  <a:pt x="5294" y="1418"/>
                </a:moveTo>
                <a:lnTo>
                  <a:pt x="5298" y="1419"/>
                </a:lnTo>
                <a:lnTo>
                  <a:pt x="5300" y="1420"/>
                </a:lnTo>
                <a:lnTo>
                  <a:pt x="5301" y="1421"/>
                </a:lnTo>
                <a:lnTo>
                  <a:pt x="5303" y="1423"/>
                </a:lnTo>
                <a:lnTo>
                  <a:pt x="5304" y="1425"/>
                </a:lnTo>
                <a:lnTo>
                  <a:pt x="5304" y="1427"/>
                </a:lnTo>
                <a:lnTo>
                  <a:pt x="5305" y="1429"/>
                </a:lnTo>
                <a:lnTo>
                  <a:pt x="5305" y="1686"/>
                </a:lnTo>
                <a:lnTo>
                  <a:pt x="5304" y="1689"/>
                </a:lnTo>
                <a:lnTo>
                  <a:pt x="5304" y="1691"/>
                </a:lnTo>
                <a:lnTo>
                  <a:pt x="5303" y="1692"/>
                </a:lnTo>
                <a:lnTo>
                  <a:pt x="5301" y="1694"/>
                </a:lnTo>
                <a:lnTo>
                  <a:pt x="5300" y="1695"/>
                </a:lnTo>
                <a:lnTo>
                  <a:pt x="5298" y="1696"/>
                </a:lnTo>
                <a:lnTo>
                  <a:pt x="5294" y="1697"/>
                </a:lnTo>
                <a:lnTo>
                  <a:pt x="4669" y="1697"/>
                </a:lnTo>
                <a:lnTo>
                  <a:pt x="4665" y="1696"/>
                </a:lnTo>
                <a:lnTo>
                  <a:pt x="4664" y="1695"/>
                </a:lnTo>
                <a:lnTo>
                  <a:pt x="4662" y="1694"/>
                </a:lnTo>
                <a:lnTo>
                  <a:pt x="4661" y="1692"/>
                </a:lnTo>
                <a:lnTo>
                  <a:pt x="4660" y="1691"/>
                </a:lnTo>
                <a:lnTo>
                  <a:pt x="4659" y="1689"/>
                </a:lnTo>
                <a:lnTo>
                  <a:pt x="4659" y="1686"/>
                </a:lnTo>
                <a:lnTo>
                  <a:pt x="4659" y="1275"/>
                </a:lnTo>
                <a:lnTo>
                  <a:pt x="4659" y="864"/>
                </a:lnTo>
                <a:lnTo>
                  <a:pt x="4659" y="453"/>
                </a:lnTo>
                <a:lnTo>
                  <a:pt x="4659" y="42"/>
                </a:lnTo>
                <a:lnTo>
                  <a:pt x="4659" y="40"/>
                </a:lnTo>
                <a:lnTo>
                  <a:pt x="4660" y="38"/>
                </a:lnTo>
                <a:lnTo>
                  <a:pt x="4661" y="36"/>
                </a:lnTo>
                <a:lnTo>
                  <a:pt x="4662" y="35"/>
                </a:lnTo>
                <a:lnTo>
                  <a:pt x="4664" y="33"/>
                </a:lnTo>
                <a:lnTo>
                  <a:pt x="4665" y="32"/>
                </a:lnTo>
                <a:lnTo>
                  <a:pt x="4669" y="32"/>
                </a:lnTo>
                <a:lnTo>
                  <a:pt x="4944" y="32"/>
                </a:lnTo>
                <a:lnTo>
                  <a:pt x="4948" y="32"/>
                </a:lnTo>
                <a:lnTo>
                  <a:pt x="4950" y="33"/>
                </a:lnTo>
                <a:lnTo>
                  <a:pt x="4951" y="35"/>
                </a:lnTo>
                <a:lnTo>
                  <a:pt x="4952" y="36"/>
                </a:lnTo>
                <a:lnTo>
                  <a:pt x="4953" y="38"/>
                </a:lnTo>
                <a:lnTo>
                  <a:pt x="4954" y="40"/>
                </a:lnTo>
                <a:lnTo>
                  <a:pt x="4954" y="42"/>
                </a:lnTo>
                <a:lnTo>
                  <a:pt x="4954" y="730"/>
                </a:lnTo>
                <a:lnTo>
                  <a:pt x="4954" y="1418"/>
                </a:lnTo>
                <a:lnTo>
                  <a:pt x="5294" y="1418"/>
                </a:lnTo>
                <a:close/>
                <a:moveTo>
                  <a:pt x="4172" y="40"/>
                </a:moveTo>
                <a:lnTo>
                  <a:pt x="4255" y="451"/>
                </a:lnTo>
                <a:lnTo>
                  <a:pt x="4337" y="862"/>
                </a:lnTo>
                <a:lnTo>
                  <a:pt x="4419" y="1273"/>
                </a:lnTo>
                <a:lnTo>
                  <a:pt x="4502" y="1684"/>
                </a:lnTo>
                <a:lnTo>
                  <a:pt x="4502" y="1687"/>
                </a:lnTo>
                <a:lnTo>
                  <a:pt x="4501" y="1689"/>
                </a:lnTo>
                <a:lnTo>
                  <a:pt x="4501" y="1691"/>
                </a:lnTo>
                <a:lnTo>
                  <a:pt x="4499" y="1693"/>
                </a:lnTo>
                <a:lnTo>
                  <a:pt x="4498" y="1695"/>
                </a:lnTo>
                <a:lnTo>
                  <a:pt x="4496" y="1696"/>
                </a:lnTo>
                <a:lnTo>
                  <a:pt x="4494" y="1697"/>
                </a:lnTo>
                <a:lnTo>
                  <a:pt x="4491" y="1697"/>
                </a:lnTo>
                <a:lnTo>
                  <a:pt x="4227" y="1697"/>
                </a:lnTo>
                <a:lnTo>
                  <a:pt x="4223" y="1696"/>
                </a:lnTo>
                <a:lnTo>
                  <a:pt x="4220" y="1694"/>
                </a:lnTo>
                <a:lnTo>
                  <a:pt x="4219" y="1693"/>
                </a:lnTo>
                <a:lnTo>
                  <a:pt x="4218" y="1692"/>
                </a:lnTo>
                <a:lnTo>
                  <a:pt x="4216" y="1688"/>
                </a:lnTo>
                <a:lnTo>
                  <a:pt x="4175" y="1450"/>
                </a:lnTo>
                <a:lnTo>
                  <a:pt x="3830" y="1450"/>
                </a:lnTo>
                <a:lnTo>
                  <a:pt x="3788" y="1688"/>
                </a:lnTo>
                <a:lnTo>
                  <a:pt x="3787" y="1692"/>
                </a:lnTo>
                <a:lnTo>
                  <a:pt x="3785" y="1694"/>
                </a:lnTo>
                <a:lnTo>
                  <a:pt x="3782" y="1696"/>
                </a:lnTo>
                <a:lnTo>
                  <a:pt x="3778" y="1697"/>
                </a:lnTo>
                <a:lnTo>
                  <a:pt x="3518" y="1697"/>
                </a:lnTo>
                <a:lnTo>
                  <a:pt x="3515" y="1697"/>
                </a:lnTo>
                <a:lnTo>
                  <a:pt x="3513" y="1696"/>
                </a:lnTo>
                <a:lnTo>
                  <a:pt x="3511" y="1695"/>
                </a:lnTo>
                <a:lnTo>
                  <a:pt x="3510" y="1693"/>
                </a:lnTo>
                <a:lnTo>
                  <a:pt x="3508" y="1691"/>
                </a:lnTo>
                <a:lnTo>
                  <a:pt x="3508" y="1689"/>
                </a:lnTo>
                <a:lnTo>
                  <a:pt x="3507" y="1687"/>
                </a:lnTo>
                <a:lnTo>
                  <a:pt x="3507" y="1684"/>
                </a:lnTo>
                <a:lnTo>
                  <a:pt x="3589" y="1273"/>
                </a:lnTo>
                <a:lnTo>
                  <a:pt x="3671" y="862"/>
                </a:lnTo>
                <a:lnTo>
                  <a:pt x="3753" y="451"/>
                </a:lnTo>
                <a:lnTo>
                  <a:pt x="3836" y="40"/>
                </a:lnTo>
                <a:lnTo>
                  <a:pt x="3838" y="37"/>
                </a:lnTo>
                <a:lnTo>
                  <a:pt x="3840" y="34"/>
                </a:lnTo>
                <a:lnTo>
                  <a:pt x="3843" y="32"/>
                </a:lnTo>
                <a:lnTo>
                  <a:pt x="3845" y="32"/>
                </a:lnTo>
                <a:lnTo>
                  <a:pt x="3847" y="32"/>
                </a:lnTo>
                <a:lnTo>
                  <a:pt x="4162" y="32"/>
                </a:lnTo>
                <a:lnTo>
                  <a:pt x="4165" y="32"/>
                </a:lnTo>
                <a:lnTo>
                  <a:pt x="4168" y="34"/>
                </a:lnTo>
                <a:lnTo>
                  <a:pt x="4170" y="35"/>
                </a:lnTo>
                <a:lnTo>
                  <a:pt x="4171" y="37"/>
                </a:lnTo>
                <a:lnTo>
                  <a:pt x="4172" y="40"/>
                </a:lnTo>
                <a:close/>
                <a:moveTo>
                  <a:pt x="3870" y="1212"/>
                </a:moveTo>
                <a:lnTo>
                  <a:pt x="4134" y="1212"/>
                </a:lnTo>
                <a:lnTo>
                  <a:pt x="4011" y="484"/>
                </a:lnTo>
                <a:lnTo>
                  <a:pt x="4010" y="481"/>
                </a:lnTo>
                <a:lnTo>
                  <a:pt x="4008" y="479"/>
                </a:lnTo>
                <a:lnTo>
                  <a:pt x="4007" y="478"/>
                </a:lnTo>
                <a:lnTo>
                  <a:pt x="4005" y="477"/>
                </a:lnTo>
                <a:lnTo>
                  <a:pt x="4002" y="477"/>
                </a:lnTo>
                <a:lnTo>
                  <a:pt x="3999" y="477"/>
                </a:lnTo>
                <a:lnTo>
                  <a:pt x="3998" y="478"/>
                </a:lnTo>
                <a:lnTo>
                  <a:pt x="3997" y="479"/>
                </a:lnTo>
                <a:lnTo>
                  <a:pt x="3995" y="481"/>
                </a:lnTo>
                <a:lnTo>
                  <a:pt x="3994" y="484"/>
                </a:lnTo>
                <a:lnTo>
                  <a:pt x="3870" y="1212"/>
                </a:lnTo>
                <a:close/>
                <a:moveTo>
                  <a:pt x="6416" y="1684"/>
                </a:moveTo>
                <a:lnTo>
                  <a:pt x="6416" y="1687"/>
                </a:lnTo>
                <a:lnTo>
                  <a:pt x="6416" y="1689"/>
                </a:lnTo>
                <a:lnTo>
                  <a:pt x="6415" y="1691"/>
                </a:lnTo>
                <a:lnTo>
                  <a:pt x="6414" y="1693"/>
                </a:lnTo>
                <a:lnTo>
                  <a:pt x="6412" y="1695"/>
                </a:lnTo>
                <a:lnTo>
                  <a:pt x="6410" y="1696"/>
                </a:lnTo>
                <a:lnTo>
                  <a:pt x="6408" y="1697"/>
                </a:lnTo>
                <a:lnTo>
                  <a:pt x="6406" y="1697"/>
                </a:lnTo>
                <a:lnTo>
                  <a:pt x="6140" y="1697"/>
                </a:lnTo>
                <a:lnTo>
                  <a:pt x="6136" y="1696"/>
                </a:lnTo>
                <a:lnTo>
                  <a:pt x="6133" y="1694"/>
                </a:lnTo>
                <a:lnTo>
                  <a:pt x="6132" y="1693"/>
                </a:lnTo>
                <a:lnTo>
                  <a:pt x="6131" y="1692"/>
                </a:lnTo>
                <a:lnTo>
                  <a:pt x="6130" y="1688"/>
                </a:lnTo>
                <a:lnTo>
                  <a:pt x="6089" y="1450"/>
                </a:lnTo>
                <a:lnTo>
                  <a:pt x="5743" y="1450"/>
                </a:lnTo>
                <a:lnTo>
                  <a:pt x="5703" y="1688"/>
                </a:lnTo>
                <a:lnTo>
                  <a:pt x="5701" y="1692"/>
                </a:lnTo>
                <a:lnTo>
                  <a:pt x="5699" y="1694"/>
                </a:lnTo>
                <a:lnTo>
                  <a:pt x="5696" y="1696"/>
                </a:lnTo>
                <a:lnTo>
                  <a:pt x="5692" y="1697"/>
                </a:lnTo>
                <a:lnTo>
                  <a:pt x="5432" y="1697"/>
                </a:lnTo>
                <a:lnTo>
                  <a:pt x="5430" y="1697"/>
                </a:lnTo>
                <a:lnTo>
                  <a:pt x="5427" y="1696"/>
                </a:lnTo>
                <a:lnTo>
                  <a:pt x="5425" y="1695"/>
                </a:lnTo>
                <a:lnTo>
                  <a:pt x="5424" y="1693"/>
                </a:lnTo>
                <a:lnTo>
                  <a:pt x="5423" y="1691"/>
                </a:lnTo>
                <a:lnTo>
                  <a:pt x="5422" y="1689"/>
                </a:lnTo>
                <a:lnTo>
                  <a:pt x="5422" y="1687"/>
                </a:lnTo>
                <a:lnTo>
                  <a:pt x="5422" y="1684"/>
                </a:lnTo>
                <a:lnTo>
                  <a:pt x="5504" y="1273"/>
                </a:lnTo>
                <a:lnTo>
                  <a:pt x="5586" y="862"/>
                </a:lnTo>
                <a:lnTo>
                  <a:pt x="5668" y="451"/>
                </a:lnTo>
                <a:lnTo>
                  <a:pt x="5750" y="40"/>
                </a:lnTo>
                <a:lnTo>
                  <a:pt x="5751" y="37"/>
                </a:lnTo>
                <a:lnTo>
                  <a:pt x="5753" y="34"/>
                </a:lnTo>
                <a:lnTo>
                  <a:pt x="5756" y="32"/>
                </a:lnTo>
                <a:lnTo>
                  <a:pt x="5758" y="32"/>
                </a:lnTo>
                <a:lnTo>
                  <a:pt x="5760" y="32"/>
                </a:lnTo>
                <a:lnTo>
                  <a:pt x="6076" y="32"/>
                </a:lnTo>
                <a:lnTo>
                  <a:pt x="6080" y="32"/>
                </a:lnTo>
                <a:lnTo>
                  <a:pt x="6083" y="34"/>
                </a:lnTo>
                <a:lnTo>
                  <a:pt x="6084" y="35"/>
                </a:lnTo>
                <a:lnTo>
                  <a:pt x="6085" y="37"/>
                </a:lnTo>
                <a:lnTo>
                  <a:pt x="6086" y="40"/>
                </a:lnTo>
                <a:lnTo>
                  <a:pt x="6168" y="451"/>
                </a:lnTo>
                <a:lnTo>
                  <a:pt x="6251" y="862"/>
                </a:lnTo>
                <a:lnTo>
                  <a:pt x="6333" y="1273"/>
                </a:lnTo>
                <a:lnTo>
                  <a:pt x="6416" y="1684"/>
                </a:lnTo>
                <a:close/>
                <a:moveTo>
                  <a:pt x="5783" y="1212"/>
                </a:moveTo>
                <a:lnTo>
                  <a:pt x="6049" y="1212"/>
                </a:lnTo>
                <a:lnTo>
                  <a:pt x="5925" y="484"/>
                </a:lnTo>
                <a:lnTo>
                  <a:pt x="5924" y="481"/>
                </a:lnTo>
                <a:lnTo>
                  <a:pt x="5922" y="479"/>
                </a:lnTo>
                <a:lnTo>
                  <a:pt x="5921" y="478"/>
                </a:lnTo>
                <a:lnTo>
                  <a:pt x="5919" y="477"/>
                </a:lnTo>
                <a:lnTo>
                  <a:pt x="5916" y="477"/>
                </a:lnTo>
                <a:lnTo>
                  <a:pt x="5913" y="477"/>
                </a:lnTo>
                <a:lnTo>
                  <a:pt x="5912" y="478"/>
                </a:lnTo>
                <a:lnTo>
                  <a:pt x="5911" y="479"/>
                </a:lnTo>
                <a:lnTo>
                  <a:pt x="5909" y="481"/>
                </a:lnTo>
                <a:lnTo>
                  <a:pt x="5908" y="484"/>
                </a:lnTo>
                <a:lnTo>
                  <a:pt x="5783" y="1212"/>
                </a:lnTo>
                <a:close/>
                <a:moveTo>
                  <a:pt x="1616" y="40"/>
                </a:moveTo>
                <a:lnTo>
                  <a:pt x="1698" y="451"/>
                </a:lnTo>
                <a:lnTo>
                  <a:pt x="1780" y="862"/>
                </a:lnTo>
                <a:lnTo>
                  <a:pt x="1863" y="1273"/>
                </a:lnTo>
                <a:lnTo>
                  <a:pt x="1945" y="1684"/>
                </a:lnTo>
                <a:lnTo>
                  <a:pt x="1945" y="1687"/>
                </a:lnTo>
                <a:lnTo>
                  <a:pt x="1945" y="1689"/>
                </a:lnTo>
                <a:lnTo>
                  <a:pt x="1944" y="1691"/>
                </a:lnTo>
                <a:lnTo>
                  <a:pt x="1943" y="1693"/>
                </a:lnTo>
                <a:lnTo>
                  <a:pt x="1941" y="1695"/>
                </a:lnTo>
                <a:lnTo>
                  <a:pt x="1939" y="1696"/>
                </a:lnTo>
                <a:lnTo>
                  <a:pt x="1937" y="1697"/>
                </a:lnTo>
                <a:lnTo>
                  <a:pt x="1935" y="1697"/>
                </a:lnTo>
                <a:lnTo>
                  <a:pt x="1669" y="1697"/>
                </a:lnTo>
                <a:lnTo>
                  <a:pt x="1665" y="1696"/>
                </a:lnTo>
                <a:lnTo>
                  <a:pt x="1662" y="1694"/>
                </a:lnTo>
                <a:lnTo>
                  <a:pt x="1661" y="1693"/>
                </a:lnTo>
                <a:lnTo>
                  <a:pt x="1660" y="1692"/>
                </a:lnTo>
                <a:lnTo>
                  <a:pt x="1659" y="1688"/>
                </a:lnTo>
                <a:lnTo>
                  <a:pt x="1618" y="1450"/>
                </a:lnTo>
                <a:lnTo>
                  <a:pt x="1272" y="1450"/>
                </a:lnTo>
                <a:lnTo>
                  <a:pt x="1232" y="1688"/>
                </a:lnTo>
                <a:lnTo>
                  <a:pt x="1230" y="1692"/>
                </a:lnTo>
                <a:lnTo>
                  <a:pt x="1228" y="1694"/>
                </a:lnTo>
                <a:lnTo>
                  <a:pt x="1225" y="1696"/>
                </a:lnTo>
                <a:lnTo>
                  <a:pt x="1221" y="1697"/>
                </a:lnTo>
                <a:lnTo>
                  <a:pt x="960" y="1697"/>
                </a:lnTo>
                <a:lnTo>
                  <a:pt x="958" y="1697"/>
                </a:lnTo>
                <a:lnTo>
                  <a:pt x="956" y="1696"/>
                </a:lnTo>
                <a:lnTo>
                  <a:pt x="954" y="1695"/>
                </a:lnTo>
                <a:lnTo>
                  <a:pt x="952" y="1693"/>
                </a:lnTo>
                <a:lnTo>
                  <a:pt x="951" y="1691"/>
                </a:lnTo>
                <a:lnTo>
                  <a:pt x="950" y="1689"/>
                </a:lnTo>
                <a:lnTo>
                  <a:pt x="950" y="1687"/>
                </a:lnTo>
                <a:lnTo>
                  <a:pt x="950" y="1684"/>
                </a:lnTo>
                <a:lnTo>
                  <a:pt x="1033" y="1273"/>
                </a:lnTo>
                <a:lnTo>
                  <a:pt x="1115" y="862"/>
                </a:lnTo>
                <a:lnTo>
                  <a:pt x="1197" y="451"/>
                </a:lnTo>
                <a:lnTo>
                  <a:pt x="1279" y="40"/>
                </a:lnTo>
                <a:lnTo>
                  <a:pt x="1280" y="37"/>
                </a:lnTo>
                <a:lnTo>
                  <a:pt x="1282" y="34"/>
                </a:lnTo>
                <a:lnTo>
                  <a:pt x="1286" y="32"/>
                </a:lnTo>
                <a:lnTo>
                  <a:pt x="1287" y="32"/>
                </a:lnTo>
                <a:lnTo>
                  <a:pt x="1289" y="32"/>
                </a:lnTo>
                <a:lnTo>
                  <a:pt x="1605" y="32"/>
                </a:lnTo>
                <a:lnTo>
                  <a:pt x="1609" y="32"/>
                </a:lnTo>
                <a:lnTo>
                  <a:pt x="1612" y="34"/>
                </a:lnTo>
                <a:lnTo>
                  <a:pt x="1613" y="35"/>
                </a:lnTo>
                <a:lnTo>
                  <a:pt x="1614" y="37"/>
                </a:lnTo>
                <a:lnTo>
                  <a:pt x="1616" y="40"/>
                </a:lnTo>
                <a:close/>
                <a:moveTo>
                  <a:pt x="1312" y="1212"/>
                </a:moveTo>
                <a:lnTo>
                  <a:pt x="1578" y="1212"/>
                </a:lnTo>
                <a:lnTo>
                  <a:pt x="1454" y="484"/>
                </a:lnTo>
                <a:lnTo>
                  <a:pt x="1453" y="481"/>
                </a:lnTo>
                <a:lnTo>
                  <a:pt x="1451" y="479"/>
                </a:lnTo>
                <a:lnTo>
                  <a:pt x="1450" y="478"/>
                </a:lnTo>
                <a:lnTo>
                  <a:pt x="1449" y="477"/>
                </a:lnTo>
                <a:lnTo>
                  <a:pt x="1446" y="477"/>
                </a:lnTo>
                <a:lnTo>
                  <a:pt x="1443" y="477"/>
                </a:lnTo>
                <a:lnTo>
                  <a:pt x="1441" y="478"/>
                </a:lnTo>
                <a:lnTo>
                  <a:pt x="1440" y="479"/>
                </a:lnTo>
                <a:lnTo>
                  <a:pt x="1438" y="481"/>
                </a:lnTo>
                <a:lnTo>
                  <a:pt x="1437" y="484"/>
                </a:lnTo>
                <a:lnTo>
                  <a:pt x="1312" y="1212"/>
                </a:lnTo>
                <a:close/>
                <a:moveTo>
                  <a:pt x="986" y="32"/>
                </a:moveTo>
                <a:lnTo>
                  <a:pt x="990" y="32"/>
                </a:lnTo>
                <a:lnTo>
                  <a:pt x="992" y="33"/>
                </a:lnTo>
                <a:lnTo>
                  <a:pt x="993" y="35"/>
                </a:lnTo>
                <a:lnTo>
                  <a:pt x="994" y="37"/>
                </a:lnTo>
                <a:lnTo>
                  <a:pt x="995" y="39"/>
                </a:lnTo>
                <a:lnTo>
                  <a:pt x="995" y="41"/>
                </a:lnTo>
                <a:lnTo>
                  <a:pt x="994" y="44"/>
                </a:lnTo>
                <a:lnTo>
                  <a:pt x="912" y="455"/>
                </a:lnTo>
                <a:lnTo>
                  <a:pt x="830" y="866"/>
                </a:lnTo>
                <a:lnTo>
                  <a:pt x="748" y="1277"/>
                </a:lnTo>
                <a:lnTo>
                  <a:pt x="666" y="1688"/>
                </a:lnTo>
                <a:lnTo>
                  <a:pt x="665" y="1692"/>
                </a:lnTo>
                <a:lnTo>
                  <a:pt x="663" y="1695"/>
                </a:lnTo>
                <a:lnTo>
                  <a:pt x="660" y="1696"/>
                </a:lnTo>
                <a:lnTo>
                  <a:pt x="658" y="1697"/>
                </a:lnTo>
                <a:lnTo>
                  <a:pt x="656" y="1697"/>
                </a:lnTo>
                <a:lnTo>
                  <a:pt x="340" y="1697"/>
                </a:lnTo>
                <a:lnTo>
                  <a:pt x="336" y="1696"/>
                </a:lnTo>
                <a:lnTo>
                  <a:pt x="333" y="1695"/>
                </a:lnTo>
                <a:lnTo>
                  <a:pt x="332" y="1693"/>
                </a:lnTo>
                <a:lnTo>
                  <a:pt x="331" y="1692"/>
                </a:lnTo>
                <a:lnTo>
                  <a:pt x="330" y="1689"/>
                </a:lnTo>
                <a:lnTo>
                  <a:pt x="248" y="1278"/>
                </a:lnTo>
                <a:lnTo>
                  <a:pt x="165" y="867"/>
                </a:lnTo>
                <a:lnTo>
                  <a:pt x="83" y="456"/>
                </a:lnTo>
                <a:lnTo>
                  <a:pt x="1" y="46"/>
                </a:lnTo>
                <a:lnTo>
                  <a:pt x="0" y="43"/>
                </a:lnTo>
                <a:lnTo>
                  <a:pt x="0" y="40"/>
                </a:lnTo>
                <a:lnTo>
                  <a:pt x="1" y="38"/>
                </a:lnTo>
                <a:lnTo>
                  <a:pt x="2" y="36"/>
                </a:lnTo>
                <a:lnTo>
                  <a:pt x="4" y="34"/>
                </a:lnTo>
                <a:lnTo>
                  <a:pt x="6" y="33"/>
                </a:lnTo>
                <a:lnTo>
                  <a:pt x="8" y="32"/>
                </a:lnTo>
                <a:lnTo>
                  <a:pt x="11" y="32"/>
                </a:lnTo>
                <a:lnTo>
                  <a:pt x="276" y="32"/>
                </a:lnTo>
                <a:lnTo>
                  <a:pt x="280" y="32"/>
                </a:lnTo>
                <a:lnTo>
                  <a:pt x="283" y="34"/>
                </a:lnTo>
                <a:lnTo>
                  <a:pt x="284" y="35"/>
                </a:lnTo>
                <a:lnTo>
                  <a:pt x="285" y="37"/>
                </a:lnTo>
                <a:lnTo>
                  <a:pt x="287" y="40"/>
                </a:lnTo>
                <a:lnTo>
                  <a:pt x="389" y="642"/>
                </a:lnTo>
                <a:lnTo>
                  <a:pt x="491" y="1245"/>
                </a:lnTo>
                <a:lnTo>
                  <a:pt x="492" y="1248"/>
                </a:lnTo>
                <a:lnTo>
                  <a:pt x="494" y="1250"/>
                </a:lnTo>
                <a:lnTo>
                  <a:pt x="495" y="1251"/>
                </a:lnTo>
                <a:lnTo>
                  <a:pt x="497" y="1251"/>
                </a:lnTo>
                <a:lnTo>
                  <a:pt x="500" y="1252"/>
                </a:lnTo>
                <a:lnTo>
                  <a:pt x="503" y="1251"/>
                </a:lnTo>
                <a:lnTo>
                  <a:pt x="504" y="1251"/>
                </a:lnTo>
                <a:lnTo>
                  <a:pt x="505" y="1250"/>
                </a:lnTo>
                <a:lnTo>
                  <a:pt x="507" y="1248"/>
                </a:lnTo>
                <a:lnTo>
                  <a:pt x="508" y="1245"/>
                </a:lnTo>
                <a:lnTo>
                  <a:pt x="611" y="642"/>
                </a:lnTo>
                <a:lnTo>
                  <a:pt x="714" y="40"/>
                </a:lnTo>
                <a:lnTo>
                  <a:pt x="715" y="37"/>
                </a:lnTo>
                <a:lnTo>
                  <a:pt x="717" y="34"/>
                </a:lnTo>
                <a:lnTo>
                  <a:pt x="720" y="32"/>
                </a:lnTo>
                <a:lnTo>
                  <a:pt x="724" y="32"/>
                </a:lnTo>
                <a:lnTo>
                  <a:pt x="986" y="32"/>
                </a:lnTo>
                <a:close/>
                <a:moveTo>
                  <a:pt x="2368" y="32"/>
                </a:moveTo>
                <a:lnTo>
                  <a:pt x="2371" y="32"/>
                </a:lnTo>
                <a:lnTo>
                  <a:pt x="2373" y="33"/>
                </a:lnTo>
                <a:lnTo>
                  <a:pt x="2377" y="36"/>
                </a:lnTo>
                <a:lnTo>
                  <a:pt x="2378" y="37"/>
                </a:lnTo>
                <a:lnTo>
                  <a:pt x="2378" y="40"/>
                </a:lnTo>
                <a:lnTo>
                  <a:pt x="2379" y="44"/>
                </a:lnTo>
                <a:lnTo>
                  <a:pt x="2379" y="454"/>
                </a:lnTo>
                <a:lnTo>
                  <a:pt x="2379" y="865"/>
                </a:lnTo>
                <a:lnTo>
                  <a:pt x="2379" y="1275"/>
                </a:lnTo>
                <a:lnTo>
                  <a:pt x="2379" y="1686"/>
                </a:lnTo>
                <a:lnTo>
                  <a:pt x="2378" y="1691"/>
                </a:lnTo>
                <a:lnTo>
                  <a:pt x="2378" y="1692"/>
                </a:lnTo>
                <a:lnTo>
                  <a:pt x="2377" y="1694"/>
                </a:lnTo>
                <a:lnTo>
                  <a:pt x="2375" y="1695"/>
                </a:lnTo>
                <a:lnTo>
                  <a:pt x="2373" y="1696"/>
                </a:lnTo>
                <a:lnTo>
                  <a:pt x="2371" y="1697"/>
                </a:lnTo>
                <a:lnTo>
                  <a:pt x="2368" y="1697"/>
                </a:lnTo>
                <a:lnTo>
                  <a:pt x="2097" y="1697"/>
                </a:lnTo>
                <a:lnTo>
                  <a:pt x="2094" y="1697"/>
                </a:lnTo>
                <a:lnTo>
                  <a:pt x="2092" y="1696"/>
                </a:lnTo>
                <a:lnTo>
                  <a:pt x="2088" y="1694"/>
                </a:lnTo>
                <a:lnTo>
                  <a:pt x="2086" y="1692"/>
                </a:lnTo>
                <a:lnTo>
                  <a:pt x="2085" y="1691"/>
                </a:lnTo>
                <a:lnTo>
                  <a:pt x="2085" y="1689"/>
                </a:lnTo>
                <a:lnTo>
                  <a:pt x="2085" y="1686"/>
                </a:lnTo>
                <a:lnTo>
                  <a:pt x="2085" y="1275"/>
                </a:lnTo>
                <a:lnTo>
                  <a:pt x="2085" y="865"/>
                </a:lnTo>
                <a:lnTo>
                  <a:pt x="2085" y="454"/>
                </a:lnTo>
                <a:lnTo>
                  <a:pt x="2085" y="44"/>
                </a:lnTo>
                <a:lnTo>
                  <a:pt x="2085" y="40"/>
                </a:lnTo>
                <a:lnTo>
                  <a:pt x="2086" y="37"/>
                </a:lnTo>
                <a:lnTo>
                  <a:pt x="2088" y="36"/>
                </a:lnTo>
                <a:lnTo>
                  <a:pt x="2089" y="34"/>
                </a:lnTo>
                <a:lnTo>
                  <a:pt x="2092" y="33"/>
                </a:lnTo>
                <a:lnTo>
                  <a:pt x="2094" y="32"/>
                </a:lnTo>
                <a:lnTo>
                  <a:pt x="2097" y="32"/>
                </a:lnTo>
                <a:lnTo>
                  <a:pt x="2368" y="32"/>
                </a:lnTo>
                <a:close/>
                <a:moveTo>
                  <a:pt x="3212" y="836"/>
                </a:moveTo>
                <a:lnTo>
                  <a:pt x="3228" y="848"/>
                </a:lnTo>
                <a:lnTo>
                  <a:pt x="3244" y="861"/>
                </a:lnTo>
                <a:lnTo>
                  <a:pt x="3258" y="873"/>
                </a:lnTo>
                <a:lnTo>
                  <a:pt x="3272" y="886"/>
                </a:lnTo>
                <a:lnTo>
                  <a:pt x="3286" y="898"/>
                </a:lnTo>
                <a:lnTo>
                  <a:pt x="3298" y="911"/>
                </a:lnTo>
                <a:lnTo>
                  <a:pt x="3310" y="923"/>
                </a:lnTo>
                <a:lnTo>
                  <a:pt x="3322" y="936"/>
                </a:lnTo>
                <a:lnTo>
                  <a:pt x="3332" y="949"/>
                </a:lnTo>
                <a:lnTo>
                  <a:pt x="3343" y="962"/>
                </a:lnTo>
                <a:lnTo>
                  <a:pt x="3361" y="988"/>
                </a:lnTo>
                <a:lnTo>
                  <a:pt x="3370" y="1002"/>
                </a:lnTo>
                <a:lnTo>
                  <a:pt x="3378" y="1015"/>
                </a:lnTo>
                <a:lnTo>
                  <a:pt x="3385" y="1029"/>
                </a:lnTo>
                <a:lnTo>
                  <a:pt x="3392" y="1043"/>
                </a:lnTo>
                <a:lnTo>
                  <a:pt x="3398" y="1057"/>
                </a:lnTo>
                <a:lnTo>
                  <a:pt x="3404" y="1071"/>
                </a:lnTo>
                <a:lnTo>
                  <a:pt x="3411" y="1085"/>
                </a:lnTo>
                <a:lnTo>
                  <a:pt x="3416" y="1100"/>
                </a:lnTo>
                <a:lnTo>
                  <a:pt x="3420" y="1114"/>
                </a:lnTo>
                <a:lnTo>
                  <a:pt x="3424" y="1129"/>
                </a:lnTo>
                <a:lnTo>
                  <a:pt x="3428" y="1144"/>
                </a:lnTo>
                <a:lnTo>
                  <a:pt x="3431" y="1160"/>
                </a:lnTo>
                <a:lnTo>
                  <a:pt x="3434" y="1175"/>
                </a:lnTo>
                <a:lnTo>
                  <a:pt x="3436" y="1191"/>
                </a:lnTo>
                <a:lnTo>
                  <a:pt x="3438" y="1207"/>
                </a:lnTo>
                <a:lnTo>
                  <a:pt x="3439" y="1224"/>
                </a:lnTo>
                <a:lnTo>
                  <a:pt x="3440" y="1240"/>
                </a:lnTo>
                <a:lnTo>
                  <a:pt x="3441" y="1257"/>
                </a:lnTo>
                <a:lnTo>
                  <a:pt x="3442" y="1274"/>
                </a:lnTo>
                <a:lnTo>
                  <a:pt x="3442" y="1291"/>
                </a:lnTo>
                <a:lnTo>
                  <a:pt x="3441" y="1318"/>
                </a:lnTo>
                <a:lnTo>
                  <a:pt x="3441" y="1331"/>
                </a:lnTo>
                <a:lnTo>
                  <a:pt x="3440" y="1344"/>
                </a:lnTo>
                <a:lnTo>
                  <a:pt x="3437" y="1370"/>
                </a:lnTo>
                <a:lnTo>
                  <a:pt x="3434" y="1394"/>
                </a:lnTo>
                <a:lnTo>
                  <a:pt x="3432" y="1406"/>
                </a:lnTo>
                <a:lnTo>
                  <a:pt x="3430" y="1417"/>
                </a:lnTo>
                <a:lnTo>
                  <a:pt x="3424" y="1440"/>
                </a:lnTo>
                <a:lnTo>
                  <a:pt x="3418" y="1462"/>
                </a:lnTo>
                <a:lnTo>
                  <a:pt x="3411" y="1483"/>
                </a:lnTo>
                <a:lnTo>
                  <a:pt x="3406" y="1493"/>
                </a:lnTo>
                <a:lnTo>
                  <a:pt x="3402" y="1503"/>
                </a:lnTo>
                <a:lnTo>
                  <a:pt x="3393" y="1522"/>
                </a:lnTo>
                <a:lnTo>
                  <a:pt x="3383" y="1541"/>
                </a:lnTo>
                <a:lnTo>
                  <a:pt x="3372" y="1558"/>
                </a:lnTo>
                <a:lnTo>
                  <a:pt x="3360" y="1575"/>
                </a:lnTo>
                <a:lnTo>
                  <a:pt x="3354" y="1583"/>
                </a:lnTo>
                <a:lnTo>
                  <a:pt x="3348" y="1591"/>
                </a:lnTo>
                <a:lnTo>
                  <a:pt x="3341" y="1598"/>
                </a:lnTo>
                <a:lnTo>
                  <a:pt x="3334" y="1606"/>
                </a:lnTo>
                <a:lnTo>
                  <a:pt x="3320" y="1620"/>
                </a:lnTo>
                <a:lnTo>
                  <a:pt x="3313" y="1627"/>
                </a:lnTo>
                <a:lnTo>
                  <a:pt x="3305" y="1633"/>
                </a:lnTo>
                <a:lnTo>
                  <a:pt x="3289" y="1646"/>
                </a:lnTo>
                <a:lnTo>
                  <a:pt x="3273" y="1657"/>
                </a:lnTo>
                <a:lnTo>
                  <a:pt x="3256" y="1668"/>
                </a:lnTo>
                <a:lnTo>
                  <a:pt x="3237" y="1678"/>
                </a:lnTo>
                <a:lnTo>
                  <a:pt x="3219" y="1687"/>
                </a:lnTo>
                <a:lnTo>
                  <a:pt x="3199" y="1695"/>
                </a:lnTo>
                <a:lnTo>
                  <a:pt x="3179" y="1703"/>
                </a:lnTo>
                <a:lnTo>
                  <a:pt x="3158" y="1709"/>
                </a:lnTo>
                <a:lnTo>
                  <a:pt x="3147" y="1712"/>
                </a:lnTo>
                <a:lnTo>
                  <a:pt x="3136" y="1715"/>
                </a:lnTo>
                <a:lnTo>
                  <a:pt x="3114" y="1719"/>
                </a:lnTo>
                <a:lnTo>
                  <a:pt x="3091" y="1723"/>
                </a:lnTo>
                <a:lnTo>
                  <a:pt x="3079" y="1725"/>
                </a:lnTo>
                <a:lnTo>
                  <a:pt x="3067" y="1726"/>
                </a:lnTo>
                <a:lnTo>
                  <a:pt x="3043" y="1728"/>
                </a:lnTo>
                <a:lnTo>
                  <a:pt x="3018" y="1730"/>
                </a:lnTo>
                <a:lnTo>
                  <a:pt x="2991" y="1730"/>
                </a:lnTo>
                <a:lnTo>
                  <a:pt x="2967" y="1730"/>
                </a:lnTo>
                <a:lnTo>
                  <a:pt x="2944" y="1728"/>
                </a:lnTo>
                <a:lnTo>
                  <a:pt x="2933" y="1727"/>
                </a:lnTo>
                <a:lnTo>
                  <a:pt x="2921" y="1726"/>
                </a:lnTo>
                <a:lnTo>
                  <a:pt x="2910" y="1725"/>
                </a:lnTo>
                <a:lnTo>
                  <a:pt x="2899" y="1723"/>
                </a:lnTo>
                <a:lnTo>
                  <a:pt x="2878" y="1719"/>
                </a:lnTo>
                <a:lnTo>
                  <a:pt x="2857" y="1714"/>
                </a:lnTo>
                <a:lnTo>
                  <a:pt x="2847" y="1712"/>
                </a:lnTo>
                <a:lnTo>
                  <a:pt x="2836" y="1709"/>
                </a:lnTo>
                <a:lnTo>
                  <a:pt x="2817" y="1702"/>
                </a:lnTo>
                <a:lnTo>
                  <a:pt x="2798" y="1695"/>
                </a:lnTo>
                <a:lnTo>
                  <a:pt x="2788" y="1691"/>
                </a:lnTo>
                <a:lnTo>
                  <a:pt x="2779" y="1687"/>
                </a:lnTo>
                <a:lnTo>
                  <a:pt x="2770" y="1682"/>
                </a:lnTo>
                <a:lnTo>
                  <a:pt x="2761" y="1678"/>
                </a:lnTo>
                <a:lnTo>
                  <a:pt x="2744" y="1668"/>
                </a:lnTo>
                <a:lnTo>
                  <a:pt x="2728" y="1657"/>
                </a:lnTo>
                <a:lnTo>
                  <a:pt x="2712" y="1646"/>
                </a:lnTo>
                <a:lnTo>
                  <a:pt x="2697" y="1633"/>
                </a:lnTo>
                <a:lnTo>
                  <a:pt x="2690" y="1627"/>
                </a:lnTo>
                <a:lnTo>
                  <a:pt x="2683" y="1620"/>
                </a:lnTo>
                <a:lnTo>
                  <a:pt x="2676" y="1613"/>
                </a:lnTo>
                <a:lnTo>
                  <a:pt x="2669" y="1606"/>
                </a:lnTo>
                <a:lnTo>
                  <a:pt x="2663" y="1599"/>
                </a:lnTo>
                <a:lnTo>
                  <a:pt x="2657" y="1591"/>
                </a:lnTo>
                <a:lnTo>
                  <a:pt x="2645" y="1576"/>
                </a:lnTo>
                <a:lnTo>
                  <a:pt x="2634" y="1559"/>
                </a:lnTo>
                <a:lnTo>
                  <a:pt x="2623" y="1542"/>
                </a:lnTo>
                <a:lnTo>
                  <a:pt x="2614" y="1524"/>
                </a:lnTo>
                <a:lnTo>
                  <a:pt x="2604" y="1505"/>
                </a:lnTo>
                <a:lnTo>
                  <a:pt x="2600" y="1495"/>
                </a:lnTo>
                <a:lnTo>
                  <a:pt x="2596" y="1485"/>
                </a:lnTo>
                <a:lnTo>
                  <a:pt x="2589" y="1465"/>
                </a:lnTo>
                <a:lnTo>
                  <a:pt x="2586" y="1454"/>
                </a:lnTo>
                <a:lnTo>
                  <a:pt x="2583" y="1444"/>
                </a:lnTo>
                <a:lnTo>
                  <a:pt x="2578" y="1422"/>
                </a:lnTo>
                <a:lnTo>
                  <a:pt x="2574" y="1399"/>
                </a:lnTo>
                <a:lnTo>
                  <a:pt x="2572" y="1387"/>
                </a:lnTo>
                <a:lnTo>
                  <a:pt x="2570" y="1375"/>
                </a:lnTo>
                <a:lnTo>
                  <a:pt x="2568" y="1351"/>
                </a:lnTo>
                <a:lnTo>
                  <a:pt x="2567" y="1338"/>
                </a:lnTo>
                <a:lnTo>
                  <a:pt x="2566" y="1326"/>
                </a:lnTo>
                <a:lnTo>
                  <a:pt x="2566" y="1300"/>
                </a:lnTo>
                <a:lnTo>
                  <a:pt x="2566" y="1210"/>
                </a:lnTo>
                <a:lnTo>
                  <a:pt x="2566" y="1208"/>
                </a:lnTo>
                <a:lnTo>
                  <a:pt x="2567" y="1206"/>
                </a:lnTo>
                <a:lnTo>
                  <a:pt x="2568" y="1205"/>
                </a:lnTo>
                <a:lnTo>
                  <a:pt x="2569" y="1203"/>
                </a:lnTo>
                <a:lnTo>
                  <a:pt x="2570" y="1202"/>
                </a:lnTo>
                <a:lnTo>
                  <a:pt x="2572" y="1201"/>
                </a:lnTo>
                <a:lnTo>
                  <a:pt x="2576" y="1200"/>
                </a:lnTo>
                <a:lnTo>
                  <a:pt x="2847" y="1200"/>
                </a:lnTo>
                <a:lnTo>
                  <a:pt x="2852" y="1201"/>
                </a:lnTo>
                <a:lnTo>
                  <a:pt x="2853" y="1202"/>
                </a:lnTo>
                <a:lnTo>
                  <a:pt x="2855" y="1203"/>
                </a:lnTo>
                <a:lnTo>
                  <a:pt x="2856" y="1205"/>
                </a:lnTo>
                <a:lnTo>
                  <a:pt x="2857" y="1206"/>
                </a:lnTo>
                <a:lnTo>
                  <a:pt x="2858" y="1208"/>
                </a:lnTo>
                <a:lnTo>
                  <a:pt x="2858" y="1210"/>
                </a:lnTo>
                <a:lnTo>
                  <a:pt x="2858" y="1308"/>
                </a:lnTo>
                <a:lnTo>
                  <a:pt x="2858" y="1320"/>
                </a:lnTo>
                <a:lnTo>
                  <a:pt x="2859" y="1331"/>
                </a:lnTo>
                <a:lnTo>
                  <a:pt x="2861" y="1351"/>
                </a:lnTo>
                <a:lnTo>
                  <a:pt x="2862" y="1361"/>
                </a:lnTo>
                <a:lnTo>
                  <a:pt x="2864" y="1370"/>
                </a:lnTo>
                <a:lnTo>
                  <a:pt x="2866" y="1379"/>
                </a:lnTo>
                <a:lnTo>
                  <a:pt x="2869" y="1387"/>
                </a:lnTo>
                <a:lnTo>
                  <a:pt x="2875" y="1401"/>
                </a:lnTo>
                <a:lnTo>
                  <a:pt x="2878" y="1408"/>
                </a:lnTo>
                <a:lnTo>
                  <a:pt x="2882" y="1414"/>
                </a:lnTo>
                <a:lnTo>
                  <a:pt x="2890" y="1426"/>
                </a:lnTo>
                <a:lnTo>
                  <a:pt x="2894" y="1431"/>
                </a:lnTo>
                <a:lnTo>
                  <a:pt x="2899" y="1436"/>
                </a:lnTo>
                <a:lnTo>
                  <a:pt x="2904" y="1440"/>
                </a:lnTo>
                <a:lnTo>
                  <a:pt x="2909" y="1444"/>
                </a:lnTo>
                <a:lnTo>
                  <a:pt x="2919" y="1451"/>
                </a:lnTo>
                <a:lnTo>
                  <a:pt x="2931" y="1457"/>
                </a:lnTo>
                <a:lnTo>
                  <a:pt x="2937" y="1459"/>
                </a:lnTo>
                <a:lnTo>
                  <a:pt x="2943" y="1461"/>
                </a:lnTo>
                <a:lnTo>
                  <a:pt x="2956" y="1464"/>
                </a:lnTo>
                <a:lnTo>
                  <a:pt x="2962" y="1466"/>
                </a:lnTo>
                <a:lnTo>
                  <a:pt x="2969" y="1467"/>
                </a:lnTo>
                <a:lnTo>
                  <a:pt x="2983" y="1468"/>
                </a:lnTo>
                <a:lnTo>
                  <a:pt x="2997" y="1468"/>
                </a:lnTo>
                <a:lnTo>
                  <a:pt x="3013" y="1468"/>
                </a:lnTo>
                <a:lnTo>
                  <a:pt x="3027" y="1467"/>
                </a:lnTo>
                <a:lnTo>
                  <a:pt x="3041" y="1464"/>
                </a:lnTo>
                <a:lnTo>
                  <a:pt x="3055" y="1461"/>
                </a:lnTo>
                <a:lnTo>
                  <a:pt x="3068" y="1457"/>
                </a:lnTo>
                <a:lnTo>
                  <a:pt x="3075" y="1454"/>
                </a:lnTo>
                <a:lnTo>
                  <a:pt x="3081" y="1451"/>
                </a:lnTo>
                <a:lnTo>
                  <a:pt x="3087" y="1448"/>
                </a:lnTo>
                <a:lnTo>
                  <a:pt x="3094" y="1444"/>
                </a:lnTo>
                <a:lnTo>
                  <a:pt x="3099" y="1440"/>
                </a:lnTo>
                <a:lnTo>
                  <a:pt x="3105" y="1436"/>
                </a:lnTo>
                <a:lnTo>
                  <a:pt x="3110" y="1431"/>
                </a:lnTo>
                <a:lnTo>
                  <a:pt x="3115" y="1426"/>
                </a:lnTo>
                <a:lnTo>
                  <a:pt x="3120" y="1420"/>
                </a:lnTo>
                <a:lnTo>
                  <a:pt x="3125" y="1414"/>
                </a:lnTo>
                <a:lnTo>
                  <a:pt x="3129" y="1408"/>
                </a:lnTo>
                <a:lnTo>
                  <a:pt x="3133" y="1401"/>
                </a:lnTo>
                <a:lnTo>
                  <a:pt x="3137" y="1394"/>
                </a:lnTo>
                <a:lnTo>
                  <a:pt x="3141" y="1387"/>
                </a:lnTo>
                <a:lnTo>
                  <a:pt x="3144" y="1379"/>
                </a:lnTo>
                <a:lnTo>
                  <a:pt x="3146" y="1370"/>
                </a:lnTo>
                <a:lnTo>
                  <a:pt x="3149" y="1361"/>
                </a:lnTo>
                <a:lnTo>
                  <a:pt x="3151" y="1351"/>
                </a:lnTo>
                <a:lnTo>
                  <a:pt x="3152" y="1341"/>
                </a:lnTo>
                <a:lnTo>
                  <a:pt x="3153" y="1331"/>
                </a:lnTo>
                <a:lnTo>
                  <a:pt x="3154" y="1320"/>
                </a:lnTo>
                <a:lnTo>
                  <a:pt x="3154" y="1308"/>
                </a:lnTo>
                <a:lnTo>
                  <a:pt x="3154" y="1298"/>
                </a:lnTo>
                <a:lnTo>
                  <a:pt x="3154" y="1287"/>
                </a:lnTo>
                <a:lnTo>
                  <a:pt x="3154" y="1277"/>
                </a:lnTo>
                <a:lnTo>
                  <a:pt x="3153" y="1258"/>
                </a:lnTo>
                <a:lnTo>
                  <a:pt x="3150" y="1240"/>
                </a:lnTo>
                <a:lnTo>
                  <a:pt x="3149" y="1231"/>
                </a:lnTo>
                <a:lnTo>
                  <a:pt x="3147" y="1223"/>
                </a:lnTo>
                <a:lnTo>
                  <a:pt x="3143" y="1207"/>
                </a:lnTo>
                <a:lnTo>
                  <a:pt x="3141" y="1200"/>
                </a:lnTo>
                <a:lnTo>
                  <a:pt x="3138" y="1192"/>
                </a:lnTo>
                <a:lnTo>
                  <a:pt x="3135" y="1185"/>
                </a:lnTo>
                <a:lnTo>
                  <a:pt x="3132" y="1178"/>
                </a:lnTo>
                <a:lnTo>
                  <a:pt x="3128" y="1171"/>
                </a:lnTo>
                <a:lnTo>
                  <a:pt x="3124" y="1164"/>
                </a:lnTo>
                <a:lnTo>
                  <a:pt x="3115" y="1150"/>
                </a:lnTo>
                <a:lnTo>
                  <a:pt x="3104" y="1136"/>
                </a:lnTo>
                <a:lnTo>
                  <a:pt x="3092" y="1123"/>
                </a:lnTo>
                <a:lnTo>
                  <a:pt x="3086" y="1116"/>
                </a:lnTo>
                <a:lnTo>
                  <a:pt x="3079" y="1109"/>
                </a:lnTo>
                <a:lnTo>
                  <a:pt x="3063" y="1095"/>
                </a:lnTo>
                <a:lnTo>
                  <a:pt x="3046" y="1080"/>
                </a:lnTo>
                <a:lnTo>
                  <a:pt x="3027" y="1065"/>
                </a:lnTo>
                <a:lnTo>
                  <a:pt x="3005" y="1048"/>
                </a:lnTo>
                <a:lnTo>
                  <a:pt x="2814" y="903"/>
                </a:lnTo>
                <a:lnTo>
                  <a:pt x="2787" y="882"/>
                </a:lnTo>
                <a:lnTo>
                  <a:pt x="2774" y="871"/>
                </a:lnTo>
                <a:lnTo>
                  <a:pt x="2762" y="860"/>
                </a:lnTo>
                <a:lnTo>
                  <a:pt x="2749" y="849"/>
                </a:lnTo>
                <a:lnTo>
                  <a:pt x="2737" y="837"/>
                </a:lnTo>
                <a:lnTo>
                  <a:pt x="2714" y="814"/>
                </a:lnTo>
                <a:lnTo>
                  <a:pt x="2702" y="802"/>
                </a:lnTo>
                <a:lnTo>
                  <a:pt x="2691" y="790"/>
                </a:lnTo>
                <a:lnTo>
                  <a:pt x="2681" y="777"/>
                </a:lnTo>
                <a:lnTo>
                  <a:pt x="2671" y="764"/>
                </a:lnTo>
                <a:lnTo>
                  <a:pt x="2661" y="751"/>
                </a:lnTo>
                <a:lnTo>
                  <a:pt x="2651" y="737"/>
                </a:lnTo>
                <a:lnTo>
                  <a:pt x="2642" y="724"/>
                </a:lnTo>
                <a:lnTo>
                  <a:pt x="2634" y="709"/>
                </a:lnTo>
                <a:lnTo>
                  <a:pt x="2626" y="695"/>
                </a:lnTo>
                <a:lnTo>
                  <a:pt x="2618" y="680"/>
                </a:lnTo>
                <a:lnTo>
                  <a:pt x="2611" y="665"/>
                </a:lnTo>
                <a:lnTo>
                  <a:pt x="2603" y="649"/>
                </a:lnTo>
                <a:lnTo>
                  <a:pt x="2597" y="633"/>
                </a:lnTo>
                <a:lnTo>
                  <a:pt x="2591" y="617"/>
                </a:lnTo>
                <a:lnTo>
                  <a:pt x="2588" y="609"/>
                </a:lnTo>
                <a:lnTo>
                  <a:pt x="2585" y="600"/>
                </a:lnTo>
                <a:lnTo>
                  <a:pt x="2580" y="583"/>
                </a:lnTo>
                <a:lnTo>
                  <a:pt x="2576" y="565"/>
                </a:lnTo>
                <a:lnTo>
                  <a:pt x="2572" y="547"/>
                </a:lnTo>
                <a:lnTo>
                  <a:pt x="2569" y="529"/>
                </a:lnTo>
                <a:lnTo>
                  <a:pt x="2566" y="510"/>
                </a:lnTo>
                <a:lnTo>
                  <a:pt x="2564" y="490"/>
                </a:lnTo>
                <a:lnTo>
                  <a:pt x="2563" y="470"/>
                </a:lnTo>
                <a:lnTo>
                  <a:pt x="2562" y="450"/>
                </a:lnTo>
                <a:lnTo>
                  <a:pt x="2562" y="429"/>
                </a:lnTo>
                <a:lnTo>
                  <a:pt x="2562" y="403"/>
                </a:lnTo>
                <a:lnTo>
                  <a:pt x="2564" y="378"/>
                </a:lnTo>
                <a:lnTo>
                  <a:pt x="2567" y="354"/>
                </a:lnTo>
                <a:lnTo>
                  <a:pt x="2568" y="342"/>
                </a:lnTo>
                <a:lnTo>
                  <a:pt x="2571" y="330"/>
                </a:lnTo>
                <a:lnTo>
                  <a:pt x="2573" y="319"/>
                </a:lnTo>
                <a:lnTo>
                  <a:pt x="2575" y="308"/>
                </a:lnTo>
                <a:lnTo>
                  <a:pt x="2578" y="297"/>
                </a:lnTo>
                <a:lnTo>
                  <a:pt x="2581" y="286"/>
                </a:lnTo>
                <a:lnTo>
                  <a:pt x="2588" y="265"/>
                </a:lnTo>
                <a:lnTo>
                  <a:pt x="2592" y="254"/>
                </a:lnTo>
                <a:lnTo>
                  <a:pt x="2596" y="244"/>
                </a:lnTo>
                <a:lnTo>
                  <a:pt x="2605" y="225"/>
                </a:lnTo>
                <a:lnTo>
                  <a:pt x="2611" y="215"/>
                </a:lnTo>
                <a:lnTo>
                  <a:pt x="2616" y="206"/>
                </a:lnTo>
                <a:lnTo>
                  <a:pt x="2626" y="188"/>
                </a:lnTo>
                <a:lnTo>
                  <a:pt x="2638" y="171"/>
                </a:lnTo>
                <a:lnTo>
                  <a:pt x="2650" y="154"/>
                </a:lnTo>
                <a:lnTo>
                  <a:pt x="2663" y="139"/>
                </a:lnTo>
                <a:lnTo>
                  <a:pt x="2677" y="124"/>
                </a:lnTo>
                <a:lnTo>
                  <a:pt x="2692" y="110"/>
                </a:lnTo>
                <a:lnTo>
                  <a:pt x="2708" y="97"/>
                </a:lnTo>
                <a:lnTo>
                  <a:pt x="2724" y="85"/>
                </a:lnTo>
                <a:lnTo>
                  <a:pt x="2741" y="73"/>
                </a:lnTo>
                <a:lnTo>
                  <a:pt x="2758" y="63"/>
                </a:lnTo>
                <a:lnTo>
                  <a:pt x="2767" y="57"/>
                </a:lnTo>
                <a:lnTo>
                  <a:pt x="2776" y="53"/>
                </a:lnTo>
                <a:lnTo>
                  <a:pt x="2795" y="44"/>
                </a:lnTo>
                <a:lnTo>
                  <a:pt x="2815" y="36"/>
                </a:lnTo>
                <a:lnTo>
                  <a:pt x="2835" y="28"/>
                </a:lnTo>
                <a:lnTo>
                  <a:pt x="2855" y="22"/>
                </a:lnTo>
                <a:lnTo>
                  <a:pt x="2866" y="19"/>
                </a:lnTo>
                <a:lnTo>
                  <a:pt x="2876" y="16"/>
                </a:lnTo>
                <a:lnTo>
                  <a:pt x="2898" y="11"/>
                </a:lnTo>
                <a:lnTo>
                  <a:pt x="2920" y="7"/>
                </a:lnTo>
                <a:lnTo>
                  <a:pt x="2942" y="4"/>
                </a:lnTo>
                <a:lnTo>
                  <a:pt x="2965" y="2"/>
                </a:lnTo>
                <a:lnTo>
                  <a:pt x="2988" y="1"/>
                </a:lnTo>
                <a:lnTo>
                  <a:pt x="3013" y="0"/>
                </a:lnTo>
                <a:lnTo>
                  <a:pt x="3036" y="1"/>
                </a:lnTo>
                <a:lnTo>
                  <a:pt x="3059" y="2"/>
                </a:lnTo>
                <a:lnTo>
                  <a:pt x="3082" y="4"/>
                </a:lnTo>
                <a:lnTo>
                  <a:pt x="3093" y="6"/>
                </a:lnTo>
                <a:lnTo>
                  <a:pt x="3103" y="7"/>
                </a:lnTo>
                <a:lnTo>
                  <a:pt x="3125" y="11"/>
                </a:lnTo>
                <a:lnTo>
                  <a:pt x="3145" y="16"/>
                </a:lnTo>
                <a:lnTo>
                  <a:pt x="3166" y="21"/>
                </a:lnTo>
                <a:lnTo>
                  <a:pt x="3185" y="28"/>
                </a:lnTo>
                <a:lnTo>
                  <a:pt x="3204" y="35"/>
                </a:lnTo>
                <a:lnTo>
                  <a:pt x="3222" y="43"/>
                </a:lnTo>
                <a:lnTo>
                  <a:pt x="3240" y="52"/>
                </a:lnTo>
                <a:lnTo>
                  <a:pt x="3248" y="56"/>
                </a:lnTo>
                <a:lnTo>
                  <a:pt x="3256" y="61"/>
                </a:lnTo>
                <a:lnTo>
                  <a:pt x="3265" y="66"/>
                </a:lnTo>
                <a:lnTo>
                  <a:pt x="3273" y="72"/>
                </a:lnTo>
                <a:lnTo>
                  <a:pt x="3288" y="83"/>
                </a:lnTo>
                <a:lnTo>
                  <a:pt x="3303" y="95"/>
                </a:lnTo>
                <a:lnTo>
                  <a:pt x="3317" y="108"/>
                </a:lnTo>
                <a:lnTo>
                  <a:pt x="3330" y="122"/>
                </a:lnTo>
                <a:lnTo>
                  <a:pt x="3336" y="129"/>
                </a:lnTo>
                <a:lnTo>
                  <a:pt x="3343" y="137"/>
                </a:lnTo>
                <a:lnTo>
                  <a:pt x="3354" y="152"/>
                </a:lnTo>
                <a:lnTo>
                  <a:pt x="3365" y="168"/>
                </a:lnTo>
                <a:lnTo>
                  <a:pt x="3375" y="186"/>
                </a:lnTo>
                <a:lnTo>
                  <a:pt x="3385" y="203"/>
                </a:lnTo>
                <a:lnTo>
                  <a:pt x="3393" y="222"/>
                </a:lnTo>
                <a:lnTo>
                  <a:pt x="3401" y="242"/>
                </a:lnTo>
                <a:lnTo>
                  <a:pt x="3409" y="262"/>
                </a:lnTo>
                <a:lnTo>
                  <a:pt x="3415" y="283"/>
                </a:lnTo>
                <a:lnTo>
                  <a:pt x="3420" y="305"/>
                </a:lnTo>
                <a:lnTo>
                  <a:pt x="3424" y="328"/>
                </a:lnTo>
                <a:lnTo>
                  <a:pt x="3427" y="351"/>
                </a:lnTo>
                <a:lnTo>
                  <a:pt x="3429" y="363"/>
                </a:lnTo>
                <a:lnTo>
                  <a:pt x="3430" y="376"/>
                </a:lnTo>
                <a:lnTo>
                  <a:pt x="3431" y="401"/>
                </a:lnTo>
                <a:lnTo>
                  <a:pt x="3432" y="427"/>
                </a:lnTo>
                <a:lnTo>
                  <a:pt x="3432" y="499"/>
                </a:lnTo>
                <a:lnTo>
                  <a:pt x="3431" y="501"/>
                </a:lnTo>
                <a:lnTo>
                  <a:pt x="3431" y="503"/>
                </a:lnTo>
                <a:lnTo>
                  <a:pt x="3429" y="505"/>
                </a:lnTo>
                <a:lnTo>
                  <a:pt x="3426" y="507"/>
                </a:lnTo>
                <a:lnTo>
                  <a:pt x="3423" y="508"/>
                </a:lnTo>
                <a:lnTo>
                  <a:pt x="3150" y="508"/>
                </a:lnTo>
                <a:lnTo>
                  <a:pt x="3146" y="507"/>
                </a:lnTo>
                <a:lnTo>
                  <a:pt x="3144" y="506"/>
                </a:lnTo>
                <a:lnTo>
                  <a:pt x="3142" y="505"/>
                </a:lnTo>
                <a:lnTo>
                  <a:pt x="3141" y="503"/>
                </a:lnTo>
                <a:lnTo>
                  <a:pt x="3140" y="501"/>
                </a:lnTo>
                <a:lnTo>
                  <a:pt x="3140" y="498"/>
                </a:lnTo>
                <a:lnTo>
                  <a:pt x="3140" y="495"/>
                </a:lnTo>
                <a:lnTo>
                  <a:pt x="3140" y="406"/>
                </a:lnTo>
                <a:lnTo>
                  <a:pt x="3139" y="396"/>
                </a:lnTo>
                <a:lnTo>
                  <a:pt x="3139" y="386"/>
                </a:lnTo>
                <a:lnTo>
                  <a:pt x="3138" y="377"/>
                </a:lnTo>
                <a:lnTo>
                  <a:pt x="3137" y="368"/>
                </a:lnTo>
                <a:lnTo>
                  <a:pt x="3133" y="352"/>
                </a:lnTo>
                <a:lnTo>
                  <a:pt x="3128" y="337"/>
                </a:lnTo>
                <a:lnTo>
                  <a:pt x="3125" y="330"/>
                </a:lnTo>
                <a:lnTo>
                  <a:pt x="3122" y="324"/>
                </a:lnTo>
                <a:lnTo>
                  <a:pt x="3115" y="312"/>
                </a:lnTo>
                <a:lnTo>
                  <a:pt x="3111" y="307"/>
                </a:lnTo>
                <a:lnTo>
                  <a:pt x="3107" y="302"/>
                </a:lnTo>
                <a:lnTo>
                  <a:pt x="3098" y="293"/>
                </a:lnTo>
                <a:lnTo>
                  <a:pt x="3088" y="285"/>
                </a:lnTo>
                <a:lnTo>
                  <a:pt x="3077" y="279"/>
                </a:lnTo>
                <a:lnTo>
                  <a:pt x="3072" y="276"/>
                </a:lnTo>
                <a:lnTo>
                  <a:pt x="3066" y="273"/>
                </a:lnTo>
                <a:lnTo>
                  <a:pt x="3054" y="269"/>
                </a:lnTo>
                <a:lnTo>
                  <a:pt x="3041" y="266"/>
                </a:lnTo>
                <a:lnTo>
                  <a:pt x="3034" y="265"/>
                </a:lnTo>
                <a:lnTo>
                  <a:pt x="3028" y="264"/>
                </a:lnTo>
                <a:lnTo>
                  <a:pt x="3014" y="263"/>
                </a:lnTo>
                <a:lnTo>
                  <a:pt x="2999" y="262"/>
                </a:lnTo>
                <a:lnTo>
                  <a:pt x="2985" y="263"/>
                </a:lnTo>
                <a:lnTo>
                  <a:pt x="2971" y="264"/>
                </a:lnTo>
                <a:lnTo>
                  <a:pt x="2958" y="266"/>
                </a:lnTo>
                <a:lnTo>
                  <a:pt x="2944" y="269"/>
                </a:lnTo>
                <a:lnTo>
                  <a:pt x="2938" y="271"/>
                </a:lnTo>
                <a:lnTo>
                  <a:pt x="2931" y="273"/>
                </a:lnTo>
                <a:lnTo>
                  <a:pt x="2925" y="276"/>
                </a:lnTo>
                <a:lnTo>
                  <a:pt x="2919" y="279"/>
                </a:lnTo>
                <a:lnTo>
                  <a:pt x="2913" y="282"/>
                </a:lnTo>
                <a:lnTo>
                  <a:pt x="2907" y="285"/>
                </a:lnTo>
                <a:lnTo>
                  <a:pt x="2902" y="289"/>
                </a:lnTo>
                <a:lnTo>
                  <a:pt x="2896" y="293"/>
                </a:lnTo>
                <a:lnTo>
                  <a:pt x="2891" y="297"/>
                </a:lnTo>
                <a:lnTo>
                  <a:pt x="2886" y="302"/>
                </a:lnTo>
                <a:lnTo>
                  <a:pt x="2882" y="307"/>
                </a:lnTo>
                <a:lnTo>
                  <a:pt x="2877" y="312"/>
                </a:lnTo>
                <a:lnTo>
                  <a:pt x="2873" y="318"/>
                </a:lnTo>
                <a:lnTo>
                  <a:pt x="2869" y="324"/>
                </a:lnTo>
                <a:lnTo>
                  <a:pt x="2866" y="330"/>
                </a:lnTo>
                <a:lnTo>
                  <a:pt x="2862" y="337"/>
                </a:lnTo>
                <a:lnTo>
                  <a:pt x="2857" y="352"/>
                </a:lnTo>
                <a:lnTo>
                  <a:pt x="2855" y="360"/>
                </a:lnTo>
                <a:lnTo>
                  <a:pt x="2853" y="368"/>
                </a:lnTo>
                <a:lnTo>
                  <a:pt x="2851" y="377"/>
                </a:lnTo>
                <a:lnTo>
                  <a:pt x="2850" y="386"/>
                </a:lnTo>
                <a:lnTo>
                  <a:pt x="2850" y="396"/>
                </a:lnTo>
                <a:lnTo>
                  <a:pt x="2850" y="406"/>
                </a:lnTo>
                <a:lnTo>
                  <a:pt x="2850" y="414"/>
                </a:lnTo>
                <a:lnTo>
                  <a:pt x="2850" y="430"/>
                </a:lnTo>
                <a:lnTo>
                  <a:pt x="2850" y="445"/>
                </a:lnTo>
                <a:lnTo>
                  <a:pt x="2851" y="461"/>
                </a:lnTo>
                <a:lnTo>
                  <a:pt x="2852" y="476"/>
                </a:lnTo>
                <a:lnTo>
                  <a:pt x="2853" y="483"/>
                </a:lnTo>
                <a:lnTo>
                  <a:pt x="2855" y="490"/>
                </a:lnTo>
                <a:lnTo>
                  <a:pt x="2858" y="505"/>
                </a:lnTo>
                <a:lnTo>
                  <a:pt x="2862" y="520"/>
                </a:lnTo>
                <a:lnTo>
                  <a:pt x="2868" y="534"/>
                </a:lnTo>
                <a:lnTo>
                  <a:pt x="2871" y="542"/>
                </a:lnTo>
                <a:lnTo>
                  <a:pt x="2875" y="549"/>
                </a:lnTo>
                <a:lnTo>
                  <a:pt x="2879" y="557"/>
                </a:lnTo>
                <a:lnTo>
                  <a:pt x="2883" y="564"/>
                </a:lnTo>
                <a:lnTo>
                  <a:pt x="2894" y="579"/>
                </a:lnTo>
                <a:lnTo>
                  <a:pt x="2899" y="587"/>
                </a:lnTo>
                <a:lnTo>
                  <a:pt x="2906" y="595"/>
                </a:lnTo>
                <a:lnTo>
                  <a:pt x="2920" y="610"/>
                </a:lnTo>
                <a:lnTo>
                  <a:pt x="2928" y="618"/>
                </a:lnTo>
                <a:lnTo>
                  <a:pt x="2936" y="626"/>
                </a:lnTo>
                <a:lnTo>
                  <a:pt x="2945" y="634"/>
                </a:lnTo>
                <a:lnTo>
                  <a:pt x="2955" y="643"/>
                </a:lnTo>
                <a:lnTo>
                  <a:pt x="2976" y="659"/>
                </a:lnTo>
                <a:lnTo>
                  <a:pt x="3212" y="8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595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814F4-D0CF-637D-4240-9DE9CB32C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3600451" cy="107997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240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1C219457-DB04-AC47-E3B3-E35981D4A6C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985DBF-A0BC-4033-851E-0D41DDD9273D}" type="datetime1">
              <a:rPr lang="fi-FI" smtClean="0"/>
              <a:t>9.9.2024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82F35494-2CA3-8527-1C3D-A8D5BABBBF5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FBFBE71-812E-E3F8-6E6B-6E588BA499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0004F83-EB03-381C-0A5C-59EE6DF9C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5775" y="3717032"/>
            <a:ext cx="3600450" cy="576214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08881F9-CAD8-EEE5-5D89-E8819E4A87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83563" y="3717032"/>
            <a:ext cx="3600450" cy="576214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54DF0EB-509A-E1B5-3F03-6AC10AE29AF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95775" y="4437111"/>
            <a:ext cx="3600450" cy="16557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10927954-A951-51CC-4C3E-CC674538489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83563" y="4437111"/>
            <a:ext cx="3600449" cy="16557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B14BB1AE-6E10-F9EB-82D4-09BC324024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95774" y="404664"/>
            <a:ext cx="3600451" cy="3024336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9D5688E7-976A-0687-585F-862B3E5B4A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83563" y="404813"/>
            <a:ext cx="3600450" cy="30241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2805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1C219457-DB04-AC47-E3B3-E35981D4A6C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92E9968-6519-4CF7-B594-5A2649649A0F}" type="datetime1">
              <a:rPr lang="fi-FI" smtClean="0"/>
              <a:t>9.9.2024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82F35494-2CA3-8527-1C3D-A8D5BABBBF5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FBFBE71-812E-E3F8-6E6B-6E588BA499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CE921DC-A9B9-1D4D-9327-076D66A17F37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407988" y="3717032"/>
            <a:ext cx="3600450" cy="576214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0004F83-EB03-381C-0A5C-59EE6DF9C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5775" y="3717032"/>
            <a:ext cx="3600450" cy="576214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108881F9-CAD8-EEE5-5D89-E8819E4A87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83563" y="3717032"/>
            <a:ext cx="3600450" cy="576214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54DF0EB-509A-E1B5-3F03-6AC10AE29AF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4437111"/>
            <a:ext cx="3600450" cy="16557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10927954-A951-51CC-4C3E-CC674538489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95776" y="4437111"/>
            <a:ext cx="3600449" cy="16557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33F110DC-59DD-230F-54A4-37E3CE7A25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83563" y="4437111"/>
            <a:ext cx="3600450" cy="16557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B14BB1AE-6E10-F9EB-82D4-09BC324024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7988" y="404664"/>
            <a:ext cx="3600451" cy="3024336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9D5688E7-976A-0687-585F-862B3E5B4A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95775" y="404813"/>
            <a:ext cx="3600450" cy="30241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FFEA166-316B-EFD3-9995-F50FD1C5D7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183562" y="404813"/>
            <a:ext cx="3600451" cy="30241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90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1C219457-DB04-AC47-E3B3-E35981D4A6C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A5850B3-3946-47C3-85D0-DA89F891D3CC}" type="datetime1">
              <a:rPr lang="fi-FI" smtClean="0"/>
              <a:t>9.9.2024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82F35494-2CA3-8527-1C3D-A8D5BABBBF5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FBFBE71-812E-E3F8-6E6B-6E588BA499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AB9E6CC-F7AE-B44C-C1E3-7462E2578DE8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424080" y="2639342"/>
            <a:ext cx="2647584" cy="78965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5D48EB0-E9C2-F268-2173-D3946AD18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9696" y="2639342"/>
            <a:ext cx="2591842" cy="78965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31DE4-7CA7-7D7D-24DE-5B717D7DD8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463" y="2639342"/>
            <a:ext cx="2591841" cy="78965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728E8E7-8368-42F3-875B-0808D2FEB13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20514" y="2639342"/>
            <a:ext cx="2663499" cy="78965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6BAAE8C-DB2C-F455-ED46-6AC5140351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7988" y="3573463"/>
            <a:ext cx="2663676" cy="251936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0086992E-74DA-A800-4625-C35E9BBBD8B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59696" y="3573463"/>
            <a:ext cx="2591842" cy="251936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B19ECF6-86EB-EC33-A944-26840566C6E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40463" y="3573463"/>
            <a:ext cx="2591842" cy="251936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A26B8F6-000F-42B6-71E4-47DC853C6C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20336" y="3573463"/>
            <a:ext cx="2663677" cy="251936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id="{E1423615-2F57-0790-9100-123B6B1A3A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7988" y="405582"/>
            <a:ext cx="2663676" cy="19446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6C6D0D5-0329-E764-241D-67FBA29EBDB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59696" y="405583"/>
            <a:ext cx="2591843" cy="19446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6295E686-87BF-8687-302A-2C774646EC3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40464" y="405583"/>
            <a:ext cx="2591840" cy="19446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30A678EE-BC67-1D6B-4F36-75DB0AE71CB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120513" y="405583"/>
            <a:ext cx="2663500" cy="19446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1037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97FAA-DB67-6720-12DD-AA289EB05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09C87-BD37-1413-9914-A6D6F6741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2D73-B0AA-4BF7-B0CD-E14390710377}" type="datetime1">
              <a:rPr lang="fi-FI" smtClean="0"/>
              <a:t>9.9.2024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721B77-31E8-49A3-F687-8CB421A0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08752-1661-029A-8C07-C57B78DE0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280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0F91B4-9FCB-79A0-2190-D1932DEBA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92753-0047-41D9-B719-873C3B54A310}" type="datetime1">
              <a:rPr lang="fi-FI" smtClean="0"/>
              <a:t>9.9.2024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190484-A9D2-D6F7-531A-1C6F9F19F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8538A-9248-416D-78A6-B4F7E348B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884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0F91B4-9FCB-79A0-2190-D1932DEBA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E1F97C3-51E2-44BF-A895-08190E5CA1BB}" type="datetime1">
              <a:rPr lang="fi-FI" smtClean="0"/>
              <a:t>9.9.2024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190484-A9D2-D6F7-531A-1C6F9F19F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8538A-9248-416D-78A6-B4F7E348B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86FE07-F779-49C6-81DB-EB924689B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10C0355-B774-E8B2-DF1B-4EF713196DC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493854" y="2924944"/>
            <a:ext cx="3204291" cy="864000"/>
          </a:xfrm>
          <a:custGeom>
            <a:avLst/>
            <a:gdLst>
              <a:gd name="T0" fmla="*/ 5303 w 6416"/>
              <a:gd name="T1" fmla="*/ 1692 h 1730"/>
              <a:gd name="T2" fmla="*/ 4659 w 6416"/>
              <a:gd name="T3" fmla="*/ 1686 h 1730"/>
              <a:gd name="T4" fmla="*/ 4944 w 6416"/>
              <a:gd name="T5" fmla="*/ 32 h 1730"/>
              <a:gd name="T6" fmla="*/ 4255 w 6416"/>
              <a:gd name="T7" fmla="*/ 451 h 1730"/>
              <a:gd name="T8" fmla="*/ 4227 w 6416"/>
              <a:gd name="T9" fmla="*/ 1697 h 1730"/>
              <a:gd name="T10" fmla="*/ 3778 w 6416"/>
              <a:gd name="T11" fmla="*/ 1697 h 1730"/>
              <a:gd name="T12" fmla="*/ 3753 w 6416"/>
              <a:gd name="T13" fmla="*/ 451 h 1730"/>
              <a:gd name="T14" fmla="*/ 4172 w 6416"/>
              <a:gd name="T15" fmla="*/ 40 h 1730"/>
              <a:gd name="T16" fmla="*/ 3995 w 6416"/>
              <a:gd name="T17" fmla="*/ 481 h 1730"/>
              <a:gd name="T18" fmla="*/ 6140 w 6416"/>
              <a:gd name="T19" fmla="*/ 1697 h 1730"/>
              <a:gd name="T20" fmla="*/ 5692 w 6416"/>
              <a:gd name="T21" fmla="*/ 1697 h 1730"/>
              <a:gd name="T22" fmla="*/ 5668 w 6416"/>
              <a:gd name="T23" fmla="*/ 451 h 1730"/>
              <a:gd name="T24" fmla="*/ 6086 w 6416"/>
              <a:gd name="T25" fmla="*/ 40 h 1730"/>
              <a:gd name="T26" fmla="*/ 5916 w 6416"/>
              <a:gd name="T27" fmla="*/ 477 h 1730"/>
              <a:gd name="T28" fmla="*/ 1945 w 6416"/>
              <a:gd name="T29" fmla="*/ 1687 h 1730"/>
              <a:gd name="T30" fmla="*/ 1660 w 6416"/>
              <a:gd name="T31" fmla="*/ 1692 h 1730"/>
              <a:gd name="T32" fmla="*/ 954 w 6416"/>
              <a:gd name="T33" fmla="*/ 1695 h 1730"/>
              <a:gd name="T34" fmla="*/ 1286 w 6416"/>
              <a:gd name="T35" fmla="*/ 32 h 1730"/>
              <a:gd name="T36" fmla="*/ 1453 w 6416"/>
              <a:gd name="T37" fmla="*/ 481 h 1730"/>
              <a:gd name="T38" fmla="*/ 990 w 6416"/>
              <a:gd name="T39" fmla="*/ 32 h 1730"/>
              <a:gd name="T40" fmla="*/ 663 w 6416"/>
              <a:gd name="T41" fmla="*/ 1695 h 1730"/>
              <a:gd name="T42" fmla="*/ 83 w 6416"/>
              <a:gd name="T43" fmla="*/ 456 h 1730"/>
              <a:gd name="T44" fmla="*/ 283 w 6416"/>
              <a:gd name="T45" fmla="*/ 34 h 1730"/>
              <a:gd name="T46" fmla="*/ 504 w 6416"/>
              <a:gd name="T47" fmla="*/ 1251 h 1730"/>
              <a:gd name="T48" fmla="*/ 2371 w 6416"/>
              <a:gd name="T49" fmla="*/ 32 h 1730"/>
              <a:gd name="T50" fmla="*/ 2377 w 6416"/>
              <a:gd name="T51" fmla="*/ 1694 h 1730"/>
              <a:gd name="T52" fmla="*/ 2085 w 6416"/>
              <a:gd name="T53" fmla="*/ 1686 h 1730"/>
              <a:gd name="T54" fmla="*/ 2368 w 6416"/>
              <a:gd name="T55" fmla="*/ 32 h 1730"/>
              <a:gd name="T56" fmla="*/ 3361 w 6416"/>
              <a:gd name="T57" fmla="*/ 988 h 1730"/>
              <a:gd name="T58" fmla="*/ 3431 w 6416"/>
              <a:gd name="T59" fmla="*/ 1160 h 1730"/>
              <a:gd name="T60" fmla="*/ 3437 w 6416"/>
              <a:gd name="T61" fmla="*/ 1370 h 1730"/>
              <a:gd name="T62" fmla="*/ 3360 w 6416"/>
              <a:gd name="T63" fmla="*/ 1575 h 1730"/>
              <a:gd name="T64" fmla="*/ 3219 w 6416"/>
              <a:gd name="T65" fmla="*/ 1687 h 1730"/>
              <a:gd name="T66" fmla="*/ 2991 w 6416"/>
              <a:gd name="T67" fmla="*/ 1730 h 1730"/>
              <a:gd name="T68" fmla="*/ 2798 w 6416"/>
              <a:gd name="T69" fmla="*/ 1695 h 1730"/>
              <a:gd name="T70" fmla="*/ 2669 w 6416"/>
              <a:gd name="T71" fmla="*/ 1606 h 1730"/>
              <a:gd name="T72" fmla="*/ 2583 w 6416"/>
              <a:gd name="T73" fmla="*/ 1444 h 1730"/>
              <a:gd name="T74" fmla="*/ 2568 w 6416"/>
              <a:gd name="T75" fmla="*/ 1205 h 1730"/>
              <a:gd name="T76" fmla="*/ 2858 w 6416"/>
              <a:gd name="T77" fmla="*/ 1210 h 1730"/>
              <a:gd name="T78" fmla="*/ 2890 w 6416"/>
              <a:gd name="T79" fmla="*/ 1426 h 1730"/>
              <a:gd name="T80" fmla="*/ 2983 w 6416"/>
              <a:gd name="T81" fmla="*/ 1468 h 1730"/>
              <a:gd name="T82" fmla="*/ 3105 w 6416"/>
              <a:gd name="T83" fmla="*/ 1436 h 1730"/>
              <a:gd name="T84" fmla="*/ 3151 w 6416"/>
              <a:gd name="T85" fmla="*/ 1351 h 1730"/>
              <a:gd name="T86" fmla="*/ 3143 w 6416"/>
              <a:gd name="T87" fmla="*/ 1207 h 1730"/>
              <a:gd name="T88" fmla="*/ 3063 w 6416"/>
              <a:gd name="T89" fmla="*/ 1095 h 1730"/>
              <a:gd name="T90" fmla="*/ 2691 w 6416"/>
              <a:gd name="T91" fmla="*/ 790 h 1730"/>
              <a:gd name="T92" fmla="*/ 2591 w 6416"/>
              <a:gd name="T93" fmla="*/ 617 h 1730"/>
              <a:gd name="T94" fmla="*/ 2562 w 6416"/>
              <a:gd name="T95" fmla="*/ 403 h 1730"/>
              <a:gd name="T96" fmla="*/ 2605 w 6416"/>
              <a:gd name="T97" fmla="*/ 225 h 1730"/>
              <a:gd name="T98" fmla="*/ 2758 w 6416"/>
              <a:gd name="T99" fmla="*/ 63 h 1730"/>
              <a:gd name="T100" fmla="*/ 2965 w 6416"/>
              <a:gd name="T101" fmla="*/ 2 h 1730"/>
              <a:gd name="T102" fmla="*/ 3204 w 6416"/>
              <a:gd name="T103" fmla="*/ 35 h 1730"/>
              <a:gd name="T104" fmla="*/ 3343 w 6416"/>
              <a:gd name="T105" fmla="*/ 137 h 1730"/>
              <a:gd name="T106" fmla="*/ 3429 w 6416"/>
              <a:gd name="T107" fmla="*/ 363 h 1730"/>
              <a:gd name="T108" fmla="*/ 3144 w 6416"/>
              <a:gd name="T109" fmla="*/ 506 h 1730"/>
              <a:gd name="T110" fmla="*/ 3128 w 6416"/>
              <a:gd name="T111" fmla="*/ 337 h 1730"/>
              <a:gd name="T112" fmla="*/ 3041 w 6416"/>
              <a:gd name="T113" fmla="*/ 266 h 1730"/>
              <a:gd name="T114" fmla="*/ 2919 w 6416"/>
              <a:gd name="T115" fmla="*/ 279 h 1730"/>
              <a:gd name="T116" fmla="*/ 2862 w 6416"/>
              <a:gd name="T117" fmla="*/ 337 h 1730"/>
              <a:gd name="T118" fmla="*/ 2852 w 6416"/>
              <a:gd name="T119" fmla="*/ 476 h 1730"/>
              <a:gd name="T120" fmla="*/ 2906 w 6416"/>
              <a:gd name="T121" fmla="*/ 595 h 1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416" h="1730">
                <a:moveTo>
                  <a:pt x="5294" y="1418"/>
                </a:moveTo>
                <a:lnTo>
                  <a:pt x="5298" y="1419"/>
                </a:lnTo>
                <a:lnTo>
                  <a:pt x="5300" y="1420"/>
                </a:lnTo>
                <a:lnTo>
                  <a:pt x="5301" y="1421"/>
                </a:lnTo>
                <a:lnTo>
                  <a:pt x="5303" y="1423"/>
                </a:lnTo>
                <a:lnTo>
                  <a:pt x="5304" y="1425"/>
                </a:lnTo>
                <a:lnTo>
                  <a:pt x="5304" y="1427"/>
                </a:lnTo>
                <a:lnTo>
                  <a:pt x="5305" y="1429"/>
                </a:lnTo>
                <a:lnTo>
                  <a:pt x="5305" y="1686"/>
                </a:lnTo>
                <a:lnTo>
                  <a:pt x="5304" y="1689"/>
                </a:lnTo>
                <a:lnTo>
                  <a:pt x="5304" y="1691"/>
                </a:lnTo>
                <a:lnTo>
                  <a:pt x="5303" y="1692"/>
                </a:lnTo>
                <a:lnTo>
                  <a:pt x="5301" y="1694"/>
                </a:lnTo>
                <a:lnTo>
                  <a:pt x="5300" y="1695"/>
                </a:lnTo>
                <a:lnTo>
                  <a:pt x="5298" y="1696"/>
                </a:lnTo>
                <a:lnTo>
                  <a:pt x="5294" y="1697"/>
                </a:lnTo>
                <a:lnTo>
                  <a:pt x="4669" y="1697"/>
                </a:lnTo>
                <a:lnTo>
                  <a:pt x="4665" y="1696"/>
                </a:lnTo>
                <a:lnTo>
                  <a:pt x="4664" y="1695"/>
                </a:lnTo>
                <a:lnTo>
                  <a:pt x="4662" y="1694"/>
                </a:lnTo>
                <a:lnTo>
                  <a:pt x="4661" y="1692"/>
                </a:lnTo>
                <a:lnTo>
                  <a:pt x="4660" y="1691"/>
                </a:lnTo>
                <a:lnTo>
                  <a:pt x="4659" y="1689"/>
                </a:lnTo>
                <a:lnTo>
                  <a:pt x="4659" y="1686"/>
                </a:lnTo>
                <a:lnTo>
                  <a:pt x="4659" y="1275"/>
                </a:lnTo>
                <a:lnTo>
                  <a:pt x="4659" y="864"/>
                </a:lnTo>
                <a:lnTo>
                  <a:pt x="4659" y="453"/>
                </a:lnTo>
                <a:lnTo>
                  <a:pt x="4659" y="42"/>
                </a:lnTo>
                <a:lnTo>
                  <a:pt x="4659" y="40"/>
                </a:lnTo>
                <a:lnTo>
                  <a:pt x="4660" y="38"/>
                </a:lnTo>
                <a:lnTo>
                  <a:pt x="4661" y="36"/>
                </a:lnTo>
                <a:lnTo>
                  <a:pt x="4662" y="35"/>
                </a:lnTo>
                <a:lnTo>
                  <a:pt x="4664" y="33"/>
                </a:lnTo>
                <a:lnTo>
                  <a:pt x="4665" y="32"/>
                </a:lnTo>
                <a:lnTo>
                  <a:pt x="4669" y="32"/>
                </a:lnTo>
                <a:lnTo>
                  <a:pt x="4944" y="32"/>
                </a:lnTo>
                <a:lnTo>
                  <a:pt x="4948" y="32"/>
                </a:lnTo>
                <a:lnTo>
                  <a:pt x="4950" y="33"/>
                </a:lnTo>
                <a:lnTo>
                  <a:pt x="4951" y="35"/>
                </a:lnTo>
                <a:lnTo>
                  <a:pt x="4952" y="36"/>
                </a:lnTo>
                <a:lnTo>
                  <a:pt x="4953" y="38"/>
                </a:lnTo>
                <a:lnTo>
                  <a:pt x="4954" y="40"/>
                </a:lnTo>
                <a:lnTo>
                  <a:pt x="4954" y="42"/>
                </a:lnTo>
                <a:lnTo>
                  <a:pt x="4954" y="730"/>
                </a:lnTo>
                <a:lnTo>
                  <a:pt x="4954" y="1418"/>
                </a:lnTo>
                <a:lnTo>
                  <a:pt x="5294" y="1418"/>
                </a:lnTo>
                <a:close/>
                <a:moveTo>
                  <a:pt x="4172" y="40"/>
                </a:moveTo>
                <a:lnTo>
                  <a:pt x="4255" y="451"/>
                </a:lnTo>
                <a:lnTo>
                  <a:pt x="4337" y="862"/>
                </a:lnTo>
                <a:lnTo>
                  <a:pt x="4419" y="1273"/>
                </a:lnTo>
                <a:lnTo>
                  <a:pt x="4502" y="1684"/>
                </a:lnTo>
                <a:lnTo>
                  <a:pt x="4502" y="1687"/>
                </a:lnTo>
                <a:lnTo>
                  <a:pt x="4501" y="1689"/>
                </a:lnTo>
                <a:lnTo>
                  <a:pt x="4501" y="1691"/>
                </a:lnTo>
                <a:lnTo>
                  <a:pt x="4499" y="1693"/>
                </a:lnTo>
                <a:lnTo>
                  <a:pt x="4498" y="1695"/>
                </a:lnTo>
                <a:lnTo>
                  <a:pt x="4496" y="1696"/>
                </a:lnTo>
                <a:lnTo>
                  <a:pt x="4494" y="1697"/>
                </a:lnTo>
                <a:lnTo>
                  <a:pt x="4491" y="1697"/>
                </a:lnTo>
                <a:lnTo>
                  <a:pt x="4227" y="1697"/>
                </a:lnTo>
                <a:lnTo>
                  <a:pt x="4223" y="1696"/>
                </a:lnTo>
                <a:lnTo>
                  <a:pt x="4220" y="1694"/>
                </a:lnTo>
                <a:lnTo>
                  <a:pt x="4219" y="1693"/>
                </a:lnTo>
                <a:lnTo>
                  <a:pt x="4218" y="1692"/>
                </a:lnTo>
                <a:lnTo>
                  <a:pt x="4216" y="1688"/>
                </a:lnTo>
                <a:lnTo>
                  <a:pt x="4175" y="1450"/>
                </a:lnTo>
                <a:lnTo>
                  <a:pt x="3830" y="1450"/>
                </a:lnTo>
                <a:lnTo>
                  <a:pt x="3788" y="1688"/>
                </a:lnTo>
                <a:lnTo>
                  <a:pt x="3787" y="1692"/>
                </a:lnTo>
                <a:lnTo>
                  <a:pt x="3785" y="1694"/>
                </a:lnTo>
                <a:lnTo>
                  <a:pt x="3782" y="1696"/>
                </a:lnTo>
                <a:lnTo>
                  <a:pt x="3778" y="1697"/>
                </a:lnTo>
                <a:lnTo>
                  <a:pt x="3518" y="1697"/>
                </a:lnTo>
                <a:lnTo>
                  <a:pt x="3515" y="1697"/>
                </a:lnTo>
                <a:lnTo>
                  <a:pt x="3513" y="1696"/>
                </a:lnTo>
                <a:lnTo>
                  <a:pt x="3511" y="1695"/>
                </a:lnTo>
                <a:lnTo>
                  <a:pt x="3510" y="1693"/>
                </a:lnTo>
                <a:lnTo>
                  <a:pt x="3508" y="1691"/>
                </a:lnTo>
                <a:lnTo>
                  <a:pt x="3508" y="1689"/>
                </a:lnTo>
                <a:lnTo>
                  <a:pt x="3507" y="1687"/>
                </a:lnTo>
                <a:lnTo>
                  <a:pt x="3507" y="1684"/>
                </a:lnTo>
                <a:lnTo>
                  <a:pt x="3589" y="1273"/>
                </a:lnTo>
                <a:lnTo>
                  <a:pt x="3671" y="862"/>
                </a:lnTo>
                <a:lnTo>
                  <a:pt x="3753" y="451"/>
                </a:lnTo>
                <a:lnTo>
                  <a:pt x="3836" y="40"/>
                </a:lnTo>
                <a:lnTo>
                  <a:pt x="3838" y="37"/>
                </a:lnTo>
                <a:lnTo>
                  <a:pt x="3840" y="34"/>
                </a:lnTo>
                <a:lnTo>
                  <a:pt x="3843" y="32"/>
                </a:lnTo>
                <a:lnTo>
                  <a:pt x="3845" y="32"/>
                </a:lnTo>
                <a:lnTo>
                  <a:pt x="3847" y="32"/>
                </a:lnTo>
                <a:lnTo>
                  <a:pt x="4162" y="32"/>
                </a:lnTo>
                <a:lnTo>
                  <a:pt x="4165" y="32"/>
                </a:lnTo>
                <a:lnTo>
                  <a:pt x="4168" y="34"/>
                </a:lnTo>
                <a:lnTo>
                  <a:pt x="4170" y="35"/>
                </a:lnTo>
                <a:lnTo>
                  <a:pt x="4171" y="37"/>
                </a:lnTo>
                <a:lnTo>
                  <a:pt x="4172" y="40"/>
                </a:lnTo>
                <a:close/>
                <a:moveTo>
                  <a:pt x="3870" y="1212"/>
                </a:moveTo>
                <a:lnTo>
                  <a:pt x="4134" y="1212"/>
                </a:lnTo>
                <a:lnTo>
                  <a:pt x="4011" y="484"/>
                </a:lnTo>
                <a:lnTo>
                  <a:pt x="4010" y="481"/>
                </a:lnTo>
                <a:lnTo>
                  <a:pt x="4008" y="479"/>
                </a:lnTo>
                <a:lnTo>
                  <a:pt x="4007" y="478"/>
                </a:lnTo>
                <a:lnTo>
                  <a:pt x="4005" y="477"/>
                </a:lnTo>
                <a:lnTo>
                  <a:pt x="4002" y="477"/>
                </a:lnTo>
                <a:lnTo>
                  <a:pt x="3999" y="477"/>
                </a:lnTo>
                <a:lnTo>
                  <a:pt x="3998" y="478"/>
                </a:lnTo>
                <a:lnTo>
                  <a:pt x="3997" y="479"/>
                </a:lnTo>
                <a:lnTo>
                  <a:pt x="3995" y="481"/>
                </a:lnTo>
                <a:lnTo>
                  <a:pt x="3994" y="484"/>
                </a:lnTo>
                <a:lnTo>
                  <a:pt x="3870" y="1212"/>
                </a:lnTo>
                <a:close/>
                <a:moveTo>
                  <a:pt x="6416" y="1684"/>
                </a:moveTo>
                <a:lnTo>
                  <a:pt x="6416" y="1687"/>
                </a:lnTo>
                <a:lnTo>
                  <a:pt x="6416" y="1689"/>
                </a:lnTo>
                <a:lnTo>
                  <a:pt x="6415" y="1691"/>
                </a:lnTo>
                <a:lnTo>
                  <a:pt x="6414" y="1693"/>
                </a:lnTo>
                <a:lnTo>
                  <a:pt x="6412" y="1695"/>
                </a:lnTo>
                <a:lnTo>
                  <a:pt x="6410" y="1696"/>
                </a:lnTo>
                <a:lnTo>
                  <a:pt x="6408" y="1697"/>
                </a:lnTo>
                <a:lnTo>
                  <a:pt x="6406" y="1697"/>
                </a:lnTo>
                <a:lnTo>
                  <a:pt x="6140" y="1697"/>
                </a:lnTo>
                <a:lnTo>
                  <a:pt x="6136" y="1696"/>
                </a:lnTo>
                <a:lnTo>
                  <a:pt x="6133" y="1694"/>
                </a:lnTo>
                <a:lnTo>
                  <a:pt x="6132" y="1693"/>
                </a:lnTo>
                <a:lnTo>
                  <a:pt x="6131" y="1692"/>
                </a:lnTo>
                <a:lnTo>
                  <a:pt x="6130" y="1688"/>
                </a:lnTo>
                <a:lnTo>
                  <a:pt x="6089" y="1450"/>
                </a:lnTo>
                <a:lnTo>
                  <a:pt x="5743" y="1450"/>
                </a:lnTo>
                <a:lnTo>
                  <a:pt x="5703" y="1688"/>
                </a:lnTo>
                <a:lnTo>
                  <a:pt x="5701" y="1692"/>
                </a:lnTo>
                <a:lnTo>
                  <a:pt x="5699" y="1694"/>
                </a:lnTo>
                <a:lnTo>
                  <a:pt x="5696" y="1696"/>
                </a:lnTo>
                <a:lnTo>
                  <a:pt x="5692" y="1697"/>
                </a:lnTo>
                <a:lnTo>
                  <a:pt x="5432" y="1697"/>
                </a:lnTo>
                <a:lnTo>
                  <a:pt x="5430" y="1697"/>
                </a:lnTo>
                <a:lnTo>
                  <a:pt x="5427" y="1696"/>
                </a:lnTo>
                <a:lnTo>
                  <a:pt x="5425" y="1695"/>
                </a:lnTo>
                <a:lnTo>
                  <a:pt x="5424" y="1693"/>
                </a:lnTo>
                <a:lnTo>
                  <a:pt x="5423" y="1691"/>
                </a:lnTo>
                <a:lnTo>
                  <a:pt x="5422" y="1689"/>
                </a:lnTo>
                <a:lnTo>
                  <a:pt x="5422" y="1687"/>
                </a:lnTo>
                <a:lnTo>
                  <a:pt x="5422" y="1684"/>
                </a:lnTo>
                <a:lnTo>
                  <a:pt x="5504" y="1273"/>
                </a:lnTo>
                <a:lnTo>
                  <a:pt x="5586" y="862"/>
                </a:lnTo>
                <a:lnTo>
                  <a:pt x="5668" y="451"/>
                </a:lnTo>
                <a:lnTo>
                  <a:pt x="5750" y="40"/>
                </a:lnTo>
                <a:lnTo>
                  <a:pt x="5751" y="37"/>
                </a:lnTo>
                <a:lnTo>
                  <a:pt x="5753" y="34"/>
                </a:lnTo>
                <a:lnTo>
                  <a:pt x="5756" y="32"/>
                </a:lnTo>
                <a:lnTo>
                  <a:pt x="5758" y="32"/>
                </a:lnTo>
                <a:lnTo>
                  <a:pt x="5760" y="32"/>
                </a:lnTo>
                <a:lnTo>
                  <a:pt x="6076" y="32"/>
                </a:lnTo>
                <a:lnTo>
                  <a:pt x="6080" y="32"/>
                </a:lnTo>
                <a:lnTo>
                  <a:pt x="6083" y="34"/>
                </a:lnTo>
                <a:lnTo>
                  <a:pt x="6084" y="35"/>
                </a:lnTo>
                <a:lnTo>
                  <a:pt x="6085" y="37"/>
                </a:lnTo>
                <a:lnTo>
                  <a:pt x="6086" y="40"/>
                </a:lnTo>
                <a:lnTo>
                  <a:pt x="6168" y="451"/>
                </a:lnTo>
                <a:lnTo>
                  <a:pt x="6251" y="862"/>
                </a:lnTo>
                <a:lnTo>
                  <a:pt x="6333" y="1273"/>
                </a:lnTo>
                <a:lnTo>
                  <a:pt x="6416" y="1684"/>
                </a:lnTo>
                <a:close/>
                <a:moveTo>
                  <a:pt x="5783" y="1212"/>
                </a:moveTo>
                <a:lnTo>
                  <a:pt x="6049" y="1212"/>
                </a:lnTo>
                <a:lnTo>
                  <a:pt x="5925" y="484"/>
                </a:lnTo>
                <a:lnTo>
                  <a:pt x="5924" y="481"/>
                </a:lnTo>
                <a:lnTo>
                  <a:pt x="5922" y="479"/>
                </a:lnTo>
                <a:lnTo>
                  <a:pt x="5921" y="478"/>
                </a:lnTo>
                <a:lnTo>
                  <a:pt x="5919" y="477"/>
                </a:lnTo>
                <a:lnTo>
                  <a:pt x="5916" y="477"/>
                </a:lnTo>
                <a:lnTo>
                  <a:pt x="5913" y="477"/>
                </a:lnTo>
                <a:lnTo>
                  <a:pt x="5912" y="478"/>
                </a:lnTo>
                <a:lnTo>
                  <a:pt x="5911" y="479"/>
                </a:lnTo>
                <a:lnTo>
                  <a:pt x="5909" y="481"/>
                </a:lnTo>
                <a:lnTo>
                  <a:pt x="5908" y="484"/>
                </a:lnTo>
                <a:lnTo>
                  <a:pt x="5783" y="1212"/>
                </a:lnTo>
                <a:close/>
                <a:moveTo>
                  <a:pt x="1616" y="40"/>
                </a:moveTo>
                <a:lnTo>
                  <a:pt x="1698" y="451"/>
                </a:lnTo>
                <a:lnTo>
                  <a:pt x="1780" y="862"/>
                </a:lnTo>
                <a:lnTo>
                  <a:pt x="1863" y="1273"/>
                </a:lnTo>
                <a:lnTo>
                  <a:pt x="1945" y="1684"/>
                </a:lnTo>
                <a:lnTo>
                  <a:pt x="1945" y="1687"/>
                </a:lnTo>
                <a:lnTo>
                  <a:pt x="1945" y="1689"/>
                </a:lnTo>
                <a:lnTo>
                  <a:pt x="1944" y="1691"/>
                </a:lnTo>
                <a:lnTo>
                  <a:pt x="1943" y="1693"/>
                </a:lnTo>
                <a:lnTo>
                  <a:pt x="1941" y="1695"/>
                </a:lnTo>
                <a:lnTo>
                  <a:pt x="1939" y="1696"/>
                </a:lnTo>
                <a:lnTo>
                  <a:pt x="1937" y="1697"/>
                </a:lnTo>
                <a:lnTo>
                  <a:pt x="1935" y="1697"/>
                </a:lnTo>
                <a:lnTo>
                  <a:pt x="1669" y="1697"/>
                </a:lnTo>
                <a:lnTo>
                  <a:pt x="1665" y="1696"/>
                </a:lnTo>
                <a:lnTo>
                  <a:pt x="1662" y="1694"/>
                </a:lnTo>
                <a:lnTo>
                  <a:pt x="1661" y="1693"/>
                </a:lnTo>
                <a:lnTo>
                  <a:pt x="1660" y="1692"/>
                </a:lnTo>
                <a:lnTo>
                  <a:pt x="1659" y="1688"/>
                </a:lnTo>
                <a:lnTo>
                  <a:pt x="1618" y="1450"/>
                </a:lnTo>
                <a:lnTo>
                  <a:pt x="1272" y="1450"/>
                </a:lnTo>
                <a:lnTo>
                  <a:pt x="1232" y="1688"/>
                </a:lnTo>
                <a:lnTo>
                  <a:pt x="1230" y="1692"/>
                </a:lnTo>
                <a:lnTo>
                  <a:pt x="1228" y="1694"/>
                </a:lnTo>
                <a:lnTo>
                  <a:pt x="1225" y="1696"/>
                </a:lnTo>
                <a:lnTo>
                  <a:pt x="1221" y="1697"/>
                </a:lnTo>
                <a:lnTo>
                  <a:pt x="960" y="1697"/>
                </a:lnTo>
                <a:lnTo>
                  <a:pt x="958" y="1697"/>
                </a:lnTo>
                <a:lnTo>
                  <a:pt x="956" y="1696"/>
                </a:lnTo>
                <a:lnTo>
                  <a:pt x="954" y="1695"/>
                </a:lnTo>
                <a:lnTo>
                  <a:pt x="952" y="1693"/>
                </a:lnTo>
                <a:lnTo>
                  <a:pt x="951" y="1691"/>
                </a:lnTo>
                <a:lnTo>
                  <a:pt x="950" y="1689"/>
                </a:lnTo>
                <a:lnTo>
                  <a:pt x="950" y="1687"/>
                </a:lnTo>
                <a:lnTo>
                  <a:pt x="950" y="1684"/>
                </a:lnTo>
                <a:lnTo>
                  <a:pt x="1033" y="1273"/>
                </a:lnTo>
                <a:lnTo>
                  <a:pt x="1115" y="862"/>
                </a:lnTo>
                <a:lnTo>
                  <a:pt x="1197" y="451"/>
                </a:lnTo>
                <a:lnTo>
                  <a:pt x="1279" y="40"/>
                </a:lnTo>
                <a:lnTo>
                  <a:pt x="1280" y="37"/>
                </a:lnTo>
                <a:lnTo>
                  <a:pt x="1282" y="34"/>
                </a:lnTo>
                <a:lnTo>
                  <a:pt x="1286" y="32"/>
                </a:lnTo>
                <a:lnTo>
                  <a:pt x="1287" y="32"/>
                </a:lnTo>
                <a:lnTo>
                  <a:pt x="1289" y="32"/>
                </a:lnTo>
                <a:lnTo>
                  <a:pt x="1605" y="32"/>
                </a:lnTo>
                <a:lnTo>
                  <a:pt x="1609" y="32"/>
                </a:lnTo>
                <a:lnTo>
                  <a:pt x="1612" y="34"/>
                </a:lnTo>
                <a:lnTo>
                  <a:pt x="1613" y="35"/>
                </a:lnTo>
                <a:lnTo>
                  <a:pt x="1614" y="37"/>
                </a:lnTo>
                <a:lnTo>
                  <a:pt x="1616" y="40"/>
                </a:lnTo>
                <a:close/>
                <a:moveTo>
                  <a:pt x="1312" y="1212"/>
                </a:moveTo>
                <a:lnTo>
                  <a:pt x="1578" y="1212"/>
                </a:lnTo>
                <a:lnTo>
                  <a:pt x="1454" y="484"/>
                </a:lnTo>
                <a:lnTo>
                  <a:pt x="1453" y="481"/>
                </a:lnTo>
                <a:lnTo>
                  <a:pt x="1451" y="479"/>
                </a:lnTo>
                <a:lnTo>
                  <a:pt x="1450" y="478"/>
                </a:lnTo>
                <a:lnTo>
                  <a:pt x="1449" y="477"/>
                </a:lnTo>
                <a:lnTo>
                  <a:pt x="1446" y="477"/>
                </a:lnTo>
                <a:lnTo>
                  <a:pt x="1443" y="477"/>
                </a:lnTo>
                <a:lnTo>
                  <a:pt x="1441" y="478"/>
                </a:lnTo>
                <a:lnTo>
                  <a:pt x="1440" y="479"/>
                </a:lnTo>
                <a:lnTo>
                  <a:pt x="1438" y="481"/>
                </a:lnTo>
                <a:lnTo>
                  <a:pt x="1437" y="484"/>
                </a:lnTo>
                <a:lnTo>
                  <a:pt x="1312" y="1212"/>
                </a:lnTo>
                <a:close/>
                <a:moveTo>
                  <a:pt x="986" y="32"/>
                </a:moveTo>
                <a:lnTo>
                  <a:pt x="990" y="32"/>
                </a:lnTo>
                <a:lnTo>
                  <a:pt x="992" y="33"/>
                </a:lnTo>
                <a:lnTo>
                  <a:pt x="993" y="35"/>
                </a:lnTo>
                <a:lnTo>
                  <a:pt x="994" y="37"/>
                </a:lnTo>
                <a:lnTo>
                  <a:pt x="995" y="39"/>
                </a:lnTo>
                <a:lnTo>
                  <a:pt x="995" y="41"/>
                </a:lnTo>
                <a:lnTo>
                  <a:pt x="994" y="44"/>
                </a:lnTo>
                <a:lnTo>
                  <a:pt x="912" y="455"/>
                </a:lnTo>
                <a:lnTo>
                  <a:pt x="830" y="866"/>
                </a:lnTo>
                <a:lnTo>
                  <a:pt x="748" y="1277"/>
                </a:lnTo>
                <a:lnTo>
                  <a:pt x="666" y="1688"/>
                </a:lnTo>
                <a:lnTo>
                  <a:pt x="665" y="1692"/>
                </a:lnTo>
                <a:lnTo>
                  <a:pt x="663" y="1695"/>
                </a:lnTo>
                <a:lnTo>
                  <a:pt x="660" y="1696"/>
                </a:lnTo>
                <a:lnTo>
                  <a:pt x="658" y="1697"/>
                </a:lnTo>
                <a:lnTo>
                  <a:pt x="656" y="1697"/>
                </a:lnTo>
                <a:lnTo>
                  <a:pt x="340" y="1697"/>
                </a:lnTo>
                <a:lnTo>
                  <a:pt x="336" y="1696"/>
                </a:lnTo>
                <a:lnTo>
                  <a:pt x="333" y="1695"/>
                </a:lnTo>
                <a:lnTo>
                  <a:pt x="332" y="1693"/>
                </a:lnTo>
                <a:lnTo>
                  <a:pt x="331" y="1692"/>
                </a:lnTo>
                <a:lnTo>
                  <a:pt x="330" y="1689"/>
                </a:lnTo>
                <a:lnTo>
                  <a:pt x="248" y="1278"/>
                </a:lnTo>
                <a:lnTo>
                  <a:pt x="165" y="867"/>
                </a:lnTo>
                <a:lnTo>
                  <a:pt x="83" y="456"/>
                </a:lnTo>
                <a:lnTo>
                  <a:pt x="1" y="46"/>
                </a:lnTo>
                <a:lnTo>
                  <a:pt x="0" y="43"/>
                </a:lnTo>
                <a:lnTo>
                  <a:pt x="0" y="40"/>
                </a:lnTo>
                <a:lnTo>
                  <a:pt x="1" y="38"/>
                </a:lnTo>
                <a:lnTo>
                  <a:pt x="2" y="36"/>
                </a:lnTo>
                <a:lnTo>
                  <a:pt x="4" y="34"/>
                </a:lnTo>
                <a:lnTo>
                  <a:pt x="6" y="33"/>
                </a:lnTo>
                <a:lnTo>
                  <a:pt x="8" y="32"/>
                </a:lnTo>
                <a:lnTo>
                  <a:pt x="11" y="32"/>
                </a:lnTo>
                <a:lnTo>
                  <a:pt x="276" y="32"/>
                </a:lnTo>
                <a:lnTo>
                  <a:pt x="280" y="32"/>
                </a:lnTo>
                <a:lnTo>
                  <a:pt x="283" y="34"/>
                </a:lnTo>
                <a:lnTo>
                  <a:pt x="284" y="35"/>
                </a:lnTo>
                <a:lnTo>
                  <a:pt x="285" y="37"/>
                </a:lnTo>
                <a:lnTo>
                  <a:pt x="287" y="40"/>
                </a:lnTo>
                <a:lnTo>
                  <a:pt x="389" y="642"/>
                </a:lnTo>
                <a:lnTo>
                  <a:pt x="491" y="1245"/>
                </a:lnTo>
                <a:lnTo>
                  <a:pt x="492" y="1248"/>
                </a:lnTo>
                <a:lnTo>
                  <a:pt x="494" y="1250"/>
                </a:lnTo>
                <a:lnTo>
                  <a:pt x="495" y="1251"/>
                </a:lnTo>
                <a:lnTo>
                  <a:pt x="497" y="1251"/>
                </a:lnTo>
                <a:lnTo>
                  <a:pt x="500" y="1252"/>
                </a:lnTo>
                <a:lnTo>
                  <a:pt x="503" y="1251"/>
                </a:lnTo>
                <a:lnTo>
                  <a:pt x="504" y="1251"/>
                </a:lnTo>
                <a:lnTo>
                  <a:pt x="505" y="1250"/>
                </a:lnTo>
                <a:lnTo>
                  <a:pt x="507" y="1248"/>
                </a:lnTo>
                <a:lnTo>
                  <a:pt x="508" y="1245"/>
                </a:lnTo>
                <a:lnTo>
                  <a:pt x="611" y="642"/>
                </a:lnTo>
                <a:lnTo>
                  <a:pt x="714" y="40"/>
                </a:lnTo>
                <a:lnTo>
                  <a:pt x="715" y="37"/>
                </a:lnTo>
                <a:lnTo>
                  <a:pt x="717" y="34"/>
                </a:lnTo>
                <a:lnTo>
                  <a:pt x="720" y="32"/>
                </a:lnTo>
                <a:lnTo>
                  <a:pt x="724" y="32"/>
                </a:lnTo>
                <a:lnTo>
                  <a:pt x="986" y="32"/>
                </a:lnTo>
                <a:close/>
                <a:moveTo>
                  <a:pt x="2368" y="32"/>
                </a:moveTo>
                <a:lnTo>
                  <a:pt x="2371" y="32"/>
                </a:lnTo>
                <a:lnTo>
                  <a:pt x="2373" y="33"/>
                </a:lnTo>
                <a:lnTo>
                  <a:pt x="2377" y="36"/>
                </a:lnTo>
                <a:lnTo>
                  <a:pt x="2378" y="37"/>
                </a:lnTo>
                <a:lnTo>
                  <a:pt x="2378" y="40"/>
                </a:lnTo>
                <a:lnTo>
                  <a:pt x="2379" y="44"/>
                </a:lnTo>
                <a:lnTo>
                  <a:pt x="2379" y="454"/>
                </a:lnTo>
                <a:lnTo>
                  <a:pt x="2379" y="865"/>
                </a:lnTo>
                <a:lnTo>
                  <a:pt x="2379" y="1275"/>
                </a:lnTo>
                <a:lnTo>
                  <a:pt x="2379" y="1686"/>
                </a:lnTo>
                <a:lnTo>
                  <a:pt x="2378" y="1691"/>
                </a:lnTo>
                <a:lnTo>
                  <a:pt x="2378" y="1692"/>
                </a:lnTo>
                <a:lnTo>
                  <a:pt x="2377" y="1694"/>
                </a:lnTo>
                <a:lnTo>
                  <a:pt x="2375" y="1695"/>
                </a:lnTo>
                <a:lnTo>
                  <a:pt x="2373" y="1696"/>
                </a:lnTo>
                <a:lnTo>
                  <a:pt x="2371" y="1697"/>
                </a:lnTo>
                <a:lnTo>
                  <a:pt x="2368" y="1697"/>
                </a:lnTo>
                <a:lnTo>
                  <a:pt x="2097" y="1697"/>
                </a:lnTo>
                <a:lnTo>
                  <a:pt x="2094" y="1697"/>
                </a:lnTo>
                <a:lnTo>
                  <a:pt x="2092" y="1696"/>
                </a:lnTo>
                <a:lnTo>
                  <a:pt x="2088" y="1694"/>
                </a:lnTo>
                <a:lnTo>
                  <a:pt x="2086" y="1692"/>
                </a:lnTo>
                <a:lnTo>
                  <a:pt x="2085" y="1691"/>
                </a:lnTo>
                <a:lnTo>
                  <a:pt x="2085" y="1689"/>
                </a:lnTo>
                <a:lnTo>
                  <a:pt x="2085" y="1686"/>
                </a:lnTo>
                <a:lnTo>
                  <a:pt x="2085" y="1275"/>
                </a:lnTo>
                <a:lnTo>
                  <a:pt x="2085" y="865"/>
                </a:lnTo>
                <a:lnTo>
                  <a:pt x="2085" y="454"/>
                </a:lnTo>
                <a:lnTo>
                  <a:pt x="2085" y="44"/>
                </a:lnTo>
                <a:lnTo>
                  <a:pt x="2085" y="40"/>
                </a:lnTo>
                <a:lnTo>
                  <a:pt x="2086" y="37"/>
                </a:lnTo>
                <a:lnTo>
                  <a:pt x="2088" y="36"/>
                </a:lnTo>
                <a:lnTo>
                  <a:pt x="2089" y="34"/>
                </a:lnTo>
                <a:lnTo>
                  <a:pt x="2092" y="33"/>
                </a:lnTo>
                <a:lnTo>
                  <a:pt x="2094" y="32"/>
                </a:lnTo>
                <a:lnTo>
                  <a:pt x="2097" y="32"/>
                </a:lnTo>
                <a:lnTo>
                  <a:pt x="2368" y="32"/>
                </a:lnTo>
                <a:close/>
                <a:moveTo>
                  <a:pt x="3212" y="836"/>
                </a:moveTo>
                <a:lnTo>
                  <a:pt x="3228" y="848"/>
                </a:lnTo>
                <a:lnTo>
                  <a:pt x="3244" y="861"/>
                </a:lnTo>
                <a:lnTo>
                  <a:pt x="3258" y="873"/>
                </a:lnTo>
                <a:lnTo>
                  <a:pt x="3272" y="886"/>
                </a:lnTo>
                <a:lnTo>
                  <a:pt x="3286" y="898"/>
                </a:lnTo>
                <a:lnTo>
                  <a:pt x="3298" y="911"/>
                </a:lnTo>
                <a:lnTo>
                  <a:pt x="3310" y="923"/>
                </a:lnTo>
                <a:lnTo>
                  <a:pt x="3322" y="936"/>
                </a:lnTo>
                <a:lnTo>
                  <a:pt x="3332" y="949"/>
                </a:lnTo>
                <a:lnTo>
                  <a:pt x="3343" y="962"/>
                </a:lnTo>
                <a:lnTo>
                  <a:pt x="3361" y="988"/>
                </a:lnTo>
                <a:lnTo>
                  <a:pt x="3370" y="1002"/>
                </a:lnTo>
                <a:lnTo>
                  <a:pt x="3378" y="1015"/>
                </a:lnTo>
                <a:lnTo>
                  <a:pt x="3385" y="1029"/>
                </a:lnTo>
                <a:lnTo>
                  <a:pt x="3392" y="1043"/>
                </a:lnTo>
                <a:lnTo>
                  <a:pt x="3398" y="1057"/>
                </a:lnTo>
                <a:lnTo>
                  <a:pt x="3404" y="1071"/>
                </a:lnTo>
                <a:lnTo>
                  <a:pt x="3411" y="1085"/>
                </a:lnTo>
                <a:lnTo>
                  <a:pt x="3416" y="1100"/>
                </a:lnTo>
                <a:lnTo>
                  <a:pt x="3420" y="1114"/>
                </a:lnTo>
                <a:lnTo>
                  <a:pt x="3424" y="1129"/>
                </a:lnTo>
                <a:lnTo>
                  <a:pt x="3428" y="1144"/>
                </a:lnTo>
                <a:lnTo>
                  <a:pt x="3431" y="1160"/>
                </a:lnTo>
                <a:lnTo>
                  <a:pt x="3434" y="1175"/>
                </a:lnTo>
                <a:lnTo>
                  <a:pt x="3436" y="1191"/>
                </a:lnTo>
                <a:lnTo>
                  <a:pt x="3438" y="1207"/>
                </a:lnTo>
                <a:lnTo>
                  <a:pt x="3439" y="1224"/>
                </a:lnTo>
                <a:lnTo>
                  <a:pt x="3440" y="1240"/>
                </a:lnTo>
                <a:lnTo>
                  <a:pt x="3441" y="1257"/>
                </a:lnTo>
                <a:lnTo>
                  <a:pt x="3442" y="1274"/>
                </a:lnTo>
                <a:lnTo>
                  <a:pt x="3442" y="1291"/>
                </a:lnTo>
                <a:lnTo>
                  <a:pt x="3441" y="1318"/>
                </a:lnTo>
                <a:lnTo>
                  <a:pt x="3441" y="1331"/>
                </a:lnTo>
                <a:lnTo>
                  <a:pt x="3440" y="1344"/>
                </a:lnTo>
                <a:lnTo>
                  <a:pt x="3437" y="1370"/>
                </a:lnTo>
                <a:lnTo>
                  <a:pt x="3434" y="1394"/>
                </a:lnTo>
                <a:lnTo>
                  <a:pt x="3432" y="1406"/>
                </a:lnTo>
                <a:lnTo>
                  <a:pt x="3430" y="1417"/>
                </a:lnTo>
                <a:lnTo>
                  <a:pt x="3424" y="1440"/>
                </a:lnTo>
                <a:lnTo>
                  <a:pt x="3418" y="1462"/>
                </a:lnTo>
                <a:lnTo>
                  <a:pt x="3411" y="1483"/>
                </a:lnTo>
                <a:lnTo>
                  <a:pt x="3406" y="1493"/>
                </a:lnTo>
                <a:lnTo>
                  <a:pt x="3402" y="1503"/>
                </a:lnTo>
                <a:lnTo>
                  <a:pt x="3393" y="1522"/>
                </a:lnTo>
                <a:lnTo>
                  <a:pt x="3383" y="1541"/>
                </a:lnTo>
                <a:lnTo>
                  <a:pt x="3372" y="1558"/>
                </a:lnTo>
                <a:lnTo>
                  <a:pt x="3360" y="1575"/>
                </a:lnTo>
                <a:lnTo>
                  <a:pt x="3354" y="1583"/>
                </a:lnTo>
                <a:lnTo>
                  <a:pt x="3348" y="1591"/>
                </a:lnTo>
                <a:lnTo>
                  <a:pt x="3341" y="1598"/>
                </a:lnTo>
                <a:lnTo>
                  <a:pt x="3334" y="1606"/>
                </a:lnTo>
                <a:lnTo>
                  <a:pt x="3320" y="1620"/>
                </a:lnTo>
                <a:lnTo>
                  <a:pt x="3313" y="1627"/>
                </a:lnTo>
                <a:lnTo>
                  <a:pt x="3305" y="1633"/>
                </a:lnTo>
                <a:lnTo>
                  <a:pt x="3289" y="1646"/>
                </a:lnTo>
                <a:lnTo>
                  <a:pt x="3273" y="1657"/>
                </a:lnTo>
                <a:lnTo>
                  <a:pt x="3256" y="1668"/>
                </a:lnTo>
                <a:lnTo>
                  <a:pt x="3237" y="1678"/>
                </a:lnTo>
                <a:lnTo>
                  <a:pt x="3219" y="1687"/>
                </a:lnTo>
                <a:lnTo>
                  <a:pt x="3199" y="1695"/>
                </a:lnTo>
                <a:lnTo>
                  <a:pt x="3179" y="1703"/>
                </a:lnTo>
                <a:lnTo>
                  <a:pt x="3158" y="1709"/>
                </a:lnTo>
                <a:lnTo>
                  <a:pt x="3147" y="1712"/>
                </a:lnTo>
                <a:lnTo>
                  <a:pt x="3136" y="1715"/>
                </a:lnTo>
                <a:lnTo>
                  <a:pt x="3114" y="1719"/>
                </a:lnTo>
                <a:lnTo>
                  <a:pt x="3091" y="1723"/>
                </a:lnTo>
                <a:lnTo>
                  <a:pt x="3079" y="1725"/>
                </a:lnTo>
                <a:lnTo>
                  <a:pt x="3067" y="1726"/>
                </a:lnTo>
                <a:lnTo>
                  <a:pt x="3043" y="1728"/>
                </a:lnTo>
                <a:lnTo>
                  <a:pt x="3018" y="1730"/>
                </a:lnTo>
                <a:lnTo>
                  <a:pt x="2991" y="1730"/>
                </a:lnTo>
                <a:lnTo>
                  <a:pt x="2967" y="1730"/>
                </a:lnTo>
                <a:lnTo>
                  <a:pt x="2944" y="1728"/>
                </a:lnTo>
                <a:lnTo>
                  <a:pt x="2933" y="1727"/>
                </a:lnTo>
                <a:lnTo>
                  <a:pt x="2921" y="1726"/>
                </a:lnTo>
                <a:lnTo>
                  <a:pt x="2910" y="1725"/>
                </a:lnTo>
                <a:lnTo>
                  <a:pt x="2899" y="1723"/>
                </a:lnTo>
                <a:lnTo>
                  <a:pt x="2878" y="1719"/>
                </a:lnTo>
                <a:lnTo>
                  <a:pt x="2857" y="1714"/>
                </a:lnTo>
                <a:lnTo>
                  <a:pt x="2847" y="1712"/>
                </a:lnTo>
                <a:lnTo>
                  <a:pt x="2836" y="1709"/>
                </a:lnTo>
                <a:lnTo>
                  <a:pt x="2817" y="1702"/>
                </a:lnTo>
                <a:lnTo>
                  <a:pt x="2798" y="1695"/>
                </a:lnTo>
                <a:lnTo>
                  <a:pt x="2788" y="1691"/>
                </a:lnTo>
                <a:lnTo>
                  <a:pt x="2779" y="1687"/>
                </a:lnTo>
                <a:lnTo>
                  <a:pt x="2770" y="1682"/>
                </a:lnTo>
                <a:lnTo>
                  <a:pt x="2761" y="1678"/>
                </a:lnTo>
                <a:lnTo>
                  <a:pt x="2744" y="1668"/>
                </a:lnTo>
                <a:lnTo>
                  <a:pt x="2728" y="1657"/>
                </a:lnTo>
                <a:lnTo>
                  <a:pt x="2712" y="1646"/>
                </a:lnTo>
                <a:lnTo>
                  <a:pt x="2697" y="1633"/>
                </a:lnTo>
                <a:lnTo>
                  <a:pt x="2690" y="1627"/>
                </a:lnTo>
                <a:lnTo>
                  <a:pt x="2683" y="1620"/>
                </a:lnTo>
                <a:lnTo>
                  <a:pt x="2676" y="1613"/>
                </a:lnTo>
                <a:lnTo>
                  <a:pt x="2669" y="1606"/>
                </a:lnTo>
                <a:lnTo>
                  <a:pt x="2663" y="1599"/>
                </a:lnTo>
                <a:lnTo>
                  <a:pt x="2657" y="1591"/>
                </a:lnTo>
                <a:lnTo>
                  <a:pt x="2645" y="1576"/>
                </a:lnTo>
                <a:lnTo>
                  <a:pt x="2634" y="1559"/>
                </a:lnTo>
                <a:lnTo>
                  <a:pt x="2623" y="1542"/>
                </a:lnTo>
                <a:lnTo>
                  <a:pt x="2614" y="1524"/>
                </a:lnTo>
                <a:lnTo>
                  <a:pt x="2604" y="1505"/>
                </a:lnTo>
                <a:lnTo>
                  <a:pt x="2600" y="1495"/>
                </a:lnTo>
                <a:lnTo>
                  <a:pt x="2596" y="1485"/>
                </a:lnTo>
                <a:lnTo>
                  <a:pt x="2589" y="1465"/>
                </a:lnTo>
                <a:lnTo>
                  <a:pt x="2586" y="1454"/>
                </a:lnTo>
                <a:lnTo>
                  <a:pt x="2583" y="1444"/>
                </a:lnTo>
                <a:lnTo>
                  <a:pt x="2578" y="1422"/>
                </a:lnTo>
                <a:lnTo>
                  <a:pt x="2574" y="1399"/>
                </a:lnTo>
                <a:lnTo>
                  <a:pt x="2572" y="1387"/>
                </a:lnTo>
                <a:lnTo>
                  <a:pt x="2570" y="1375"/>
                </a:lnTo>
                <a:lnTo>
                  <a:pt x="2568" y="1351"/>
                </a:lnTo>
                <a:lnTo>
                  <a:pt x="2567" y="1338"/>
                </a:lnTo>
                <a:lnTo>
                  <a:pt x="2566" y="1326"/>
                </a:lnTo>
                <a:lnTo>
                  <a:pt x="2566" y="1300"/>
                </a:lnTo>
                <a:lnTo>
                  <a:pt x="2566" y="1210"/>
                </a:lnTo>
                <a:lnTo>
                  <a:pt x="2566" y="1208"/>
                </a:lnTo>
                <a:lnTo>
                  <a:pt x="2567" y="1206"/>
                </a:lnTo>
                <a:lnTo>
                  <a:pt x="2568" y="1205"/>
                </a:lnTo>
                <a:lnTo>
                  <a:pt x="2569" y="1203"/>
                </a:lnTo>
                <a:lnTo>
                  <a:pt x="2570" y="1202"/>
                </a:lnTo>
                <a:lnTo>
                  <a:pt x="2572" y="1201"/>
                </a:lnTo>
                <a:lnTo>
                  <a:pt x="2576" y="1200"/>
                </a:lnTo>
                <a:lnTo>
                  <a:pt x="2847" y="1200"/>
                </a:lnTo>
                <a:lnTo>
                  <a:pt x="2852" y="1201"/>
                </a:lnTo>
                <a:lnTo>
                  <a:pt x="2853" y="1202"/>
                </a:lnTo>
                <a:lnTo>
                  <a:pt x="2855" y="1203"/>
                </a:lnTo>
                <a:lnTo>
                  <a:pt x="2856" y="1205"/>
                </a:lnTo>
                <a:lnTo>
                  <a:pt x="2857" y="1206"/>
                </a:lnTo>
                <a:lnTo>
                  <a:pt x="2858" y="1208"/>
                </a:lnTo>
                <a:lnTo>
                  <a:pt x="2858" y="1210"/>
                </a:lnTo>
                <a:lnTo>
                  <a:pt x="2858" y="1308"/>
                </a:lnTo>
                <a:lnTo>
                  <a:pt x="2858" y="1320"/>
                </a:lnTo>
                <a:lnTo>
                  <a:pt x="2859" y="1331"/>
                </a:lnTo>
                <a:lnTo>
                  <a:pt x="2861" y="1351"/>
                </a:lnTo>
                <a:lnTo>
                  <a:pt x="2862" y="1361"/>
                </a:lnTo>
                <a:lnTo>
                  <a:pt x="2864" y="1370"/>
                </a:lnTo>
                <a:lnTo>
                  <a:pt x="2866" y="1379"/>
                </a:lnTo>
                <a:lnTo>
                  <a:pt x="2869" y="1387"/>
                </a:lnTo>
                <a:lnTo>
                  <a:pt x="2875" y="1401"/>
                </a:lnTo>
                <a:lnTo>
                  <a:pt x="2878" y="1408"/>
                </a:lnTo>
                <a:lnTo>
                  <a:pt x="2882" y="1414"/>
                </a:lnTo>
                <a:lnTo>
                  <a:pt x="2890" y="1426"/>
                </a:lnTo>
                <a:lnTo>
                  <a:pt x="2894" y="1431"/>
                </a:lnTo>
                <a:lnTo>
                  <a:pt x="2899" y="1436"/>
                </a:lnTo>
                <a:lnTo>
                  <a:pt x="2904" y="1440"/>
                </a:lnTo>
                <a:lnTo>
                  <a:pt x="2909" y="1444"/>
                </a:lnTo>
                <a:lnTo>
                  <a:pt x="2919" y="1451"/>
                </a:lnTo>
                <a:lnTo>
                  <a:pt x="2931" y="1457"/>
                </a:lnTo>
                <a:lnTo>
                  <a:pt x="2937" y="1459"/>
                </a:lnTo>
                <a:lnTo>
                  <a:pt x="2943" y="1461"/>
                </a:lnTo>
                <a:lnTo>
                  <a:pt x="2956" y="1464"/>
                </a:lnTo>
                <a:lnTo>
                  <a:pt x="2962" y="1466"/>
                </a:lnTo>
                <a:lnTo>
                  <a:pt x="2969" y="1467"/>
                </a:lnTo>
                <a:lnTo>
                  <a:pt x="2983" y="1468"/>
                </a:lnTo>
                <a:lnTo>
                  <a:pt x="2997" y="1468"/>
                </a:lnTo>
                <a:lnTo>
                  <a:pt x="3013" y="1468"/>
                </a:lnTo>
                <a:lnTo>
                  <a:pt x="3027" y="1467"/>
                </a:lnTo>
                <a:lnTo>
                  <a:pt x="3041" y="1464"/>
                </a:lnTo>
                <a:lnTo>
                  <a:pt x="3055" y="1461"/>
                </a:lnTo>
                <a:lnTo>
                  <a:pt x="3068" y="1457"/>
                </a:lnTo>
                <a:lnTo>
                  <a:pt x="3075" y="1454"/>
                </a:lnTo>
                <a:lnTo>
                  <a:pt x="3081" y="1451"/>
                </a:lnTo>
                <a:lnTo>
                  <a:pt x="3087" y="1448"/>
                </a:lnTo>
                <a:lnTo>
                  <a:pt x="3094" y="1444"/>
                </a:lnTo>
                <a:lnTo>
                  <a:pt x="3099" y="1440"/>
                </a:lnTo>
                <a:lnTo>
                  <a:pt x="3105" y="1436"/>
                </a:lnTo>
                <a:lnTo>
                  <a:pt x="3110" y="1431"/>
                </a:lnTo>
                <a:lnTo>
                  <a:pt x="3115" y="1426"/>
                </a:lnTo>
                <a:lnTo>
                  <a:pt x="3120" y="1420"/>
                </a:lnTo>
                <a:lnTo>
                  <a:pt x="3125" y="1414"/>
                </a:lnTo>
                <a:lnTo>
                  <a:pt x="3129" y="1408"/>
                </a:lnTo>
                <a:lnTo>
                  <a:pt x="3133" y="1401"/>
                </a:lnTo>
                <a:lnTo>
                  <a:pt x="3137" y="1394"/>
                </a:lnTo>
                <a:lnTo>
                  <a:pt x="3141" y="1387"/>
                </a:lnTo>
                <a:lnTo>
                  <a:pt x="3144" y="1379"/>
                </a:lnTo>
                <a:lnTo>
                  <a:pt x="3146" y="1370"/>
                </a:lnTo>
                <a:lnTo>
                  <a:pt x="3149" y="1361"/>
                </a:lnTo>
                <a:lnTo>
                  <a:pt x="3151" y="1351"/>
                </a:lnTo>
                <a:lnTo>
                  <a:pt x="3152" y="1341"/>
                </a:lnTo>
                <a:lnTo>
                  <a:pt x="3153" y="1331"/>
                </a:lnTo>
                <a:lnTo>
                  <a:pt x="3154" y="1320"/>
                </a:lnTo>
                <a:lnTo>
                  <a:pt x="3154" y="1308"/>
                </a:lnTo>
                <a:lnTo>
                  <a:pt x="3154" y="1298"/>
                </a:lnTo>
                <a:lnTo>
                  <a:pt x="3154" y="1287"/>
                </a:lnTo>
                <a:lnTo>
                  <a:pt x="3154" y="1277"/>
                </a:lnTo>
                <a:lnTo>
                  <a:pt x="3153" y="1258"/>
                </a:lnTo>
                <a:lnTo>
                  <a:pt x="3150" y="1240"/>
                </a:lnTo>
                <a:lnTo>
                  <a:pt x="3149" y="1231"/>
                </a:lnTo>
                <a:lnTo>
                  <a:pt x="3147" y="1223"/>
                </a:lnTo>
                <a:lnTo>
                  <a:pt x="3143" y="1207"/>
                </a:lnTo>
                <a:lnTo>
                  <a:pt x="3141" y="1200"/>
                </a:lnTo>
                <a:lnTo>
                  <a:pt x="3138" y="1192"/>
                </a:lnTo>
                <a:lnTo>
                  <a:pt x="3135" y="1185"/>
                </a:lnTo>
                <a:lnTo>
                  <a:pt x="3132" y="1178"/>
                </a:lnTo>
                <a:lnTo>
                  <a:pt x="3128" y="1171"/>
                </a:lnTo>
                <a:lnTo>
                  <a:pt x="3124" y="1164"/>
                </a:lnTo>
                <a:lnTo>
                  <a:pt x="3115" y="1150"/>
                </a:lnTo>
                <a:lnTo>
                  <a:pt x="3104" y="1136"/>
                </a:lnTo>
                <a:lnTo>
                  <a:pt x="3092" y="1123"/>
                </a:lnTo>
                <a:lnTo>
                  <a:pt x="3086" y="1116"/>
                </a:lnTo>
                <a:lnTo>
                  <a:pt x="3079" y="1109"/>
                </a:lnTo>
                <a:lnTo>
                  <a:pt x="3063" y="1095"/>
                </a:lnTo>
                <a:lnTo>
                  <a:pt x="3046" y="1080"/>
                </a:lnTo>
                <a:lnTo>
                  <a:pt x="3027" y="1065"/>
                </a:lnTo>
                <a:lnTo>
                  <a:pt x="3005" y="1048"/>
                </a:lnTo>
                <a:lnTo>
                  <a:pt x="2814" y="903"/>
                </a:lnTo>
                <a:lnTo>
                  <a:pt x="2787" y="882"/>
                </a:lnTo>
                <a:lnTo>
                  <a:pt x="2774" y="871"/>
                </a:lnTo>
                <a:lnTo>
                  <a:pt x="2762" y="860"/>
                </a:lnTo>
                <a:lnTo>
                  <a:pt x="2749" y="849"/>
                </a:lnTo>
                <a:lnTo>
                  <a:pt x="2737" y="837"/>
                </a:lnTo>
                <a:lnTo>
                  <a:pt x="2714" y="814"/>
                </a:lnTo>
                <a:lnTo>
                  <a:pt x="2702" y="802"/>
                </a:lnTo>
                <a:lnTo>
                  <a:pt x="2691" y="790"/>
                </a:lnTo>
                <a:lnTo>
                  <a:pt x="2681" y="777"/>
                </a:lnTo>
                <a:lnTo>
                  <a:pt x="2671" y="764"/>
                </a:lnTo>
                <a:lnTo>
                  <a:pt x="2661" y="751"/>
                </a:lnTo>
                <a:lnTo>
                  <a:pt x="2651" y="737"/>
                </a:lnTo>
                <a:lnTo>
                  <a:pt x="2642" y="724"/>
                </a:lnTo>
                <a:lnTo>
                  <a:pt x="2634" y="709"/>
                </a:lnTo>
                <a:lnTo>
                  <a:pt x="2626" y="695"/>
                </a:lnTo>
                <a:lnTo>
                  <a:pt x="2618" y="680"/>
                </a:lnTo>
                <a:lnTo>
                  <a:pt x="2611" y="665"/>
                </a:lnTo>
                <a:lnTo>
                  <a:pt x="2603" y="649"/>
                </a:lnTo>
                <a:lnTo>
                  <a:pt x="2597" y="633"/>
                </a:lnTo>
                <a:lnTo>
                  <a:pt x="2591" y="617"/>
                </a:lnTo>
                <a:lnTo>
                  <a:pt x="2588" y="609"/>
                </a:lnTo>
                <a:lnTo>
                  <a:pt x="2585" y="600"/>
                </a:lnTo>
                <a:lnTo>
                  <a:pt x="2580" y="583"/>
                </a:lnTo>
                <a:lnTo>
                  <a:pt x="2576" y="565"/>
                </a:lnTo>
                <a:lnTo>
                  <a:pt x="2572" y="547"/>
                </a:lnTo>
                <a:lnTo>
                  <a:pt x="2569" y="529"/>
                </a:lnTo>
                <a:lnTo>
                  <a:pt x="2566" y="510"/>
                </a:lnTo>
                <a:lnTo>
                  <a:pt x="2564" y="490"/>
                </a:lnTo>
                <a:lnTo>
                  <a:pt x="2563" y="470"/>
                </a:lnTo>
                <a:lnTo>
                  <a:pt x="2562" y="450"/>
                </a:lnTo>
                <a:lnTo>
                  <a:pt x="2562" y="429"/>
                </a:lnTo>
                <a:lnTo>
                  <a:pt x="2562" y="403"/>
                </a:lnTo>
                <a:lnTo>
                  <a:pt x="2564" y="378"/>
                </a:lnTo>
                <a:lnTo>
                  <a:pt x="2567" y="354"/>
                </a:lnTo>
                <a:lnTo>
                  <a:pt x="2568" y="342"/>
                </a:lnTo>
                <a:lnTo>
                  <a:pt x="2571" y="330"/>
                </a:lnTo>
                <a:lnTo>
                  <a:pt x="2573" y="319"/>
                </a:lnTo>
                <a:lnTo>
                  <a:pt x="2575" y="308"/>
                </a:lnTo>
                <a:lnTo>
                  <a:pt x="2578" y="297"/>
                </a:lnTo>
                <a:lnTo>
                  <a:pt x="2581" y="286"/>
                </a:lnTo>
                <a:lnTo>
                  <a:pt x="2588" y="265"/>
                </a:lnTo>
                <a:lnTo>
                  <a:pt x="2592" y="254"/>
                </a:lnTo>
                <a:lnTo>
                  <a:pt x="2596" y="244"/>
                </a:lnTo>
                <a:lnTo>
                  <a:pt x="2605" y="225"/>
                </a:lnTo>
                <a:lnTo>
                  <a:pt x="2611" y="215"/>
                </a:lnTo>
                <a:lnTo>
                  <a:pt x="2616" y="206"/>
                </a:lnTo>
                <a:lnTo>
                  <a:pt x="2626" y="188"/>
                </a:lnTo>
                <a:lnTo>
                  <a:pt x="2638" y="171"/>
                </a:lnTo>
                <a:lnTo>
                  <a:pt x="2650" y="154"/>
                </a:lnTo>
                <a:lnTo>
                  <a:pt x="2663" y="139"/>
                </a:lnTo>
                <a:lnTo>
                  <a:pt x="2677" y="124"/>
                </a:lnTo>
                <a:lnTo>
                  <a:pt x="2692" y="110"/>
                </a:lnTo>
                <a:lnTo>
                  <a:pt x="2708" y="97"/>
                </a:lnTo>
                <a:lnTo>
                  <a:pt x="2724" y="85"/>
                </a:lnTo>
                <a:lnTo>
                  <a:pt x="2741" y="73"/>
                </a:lnTo>
                <a:lnTo>
                  <a:pt x="2758" y="63"/>
                </a:lnTo>
                <a:lnTo>
                  <a:pt x="2767" y="57"/>
                </a:lnTo>
                <a:lnTo>
                  <a:pt x="2776" y="53"/>
                </a:lnTo>
                <a:lnTo>
                  <a:pt x="2795" y="44"/>
                </a:lnTo>
                <a:lnTo>
                  <a:pt x="2815" y="36"/>
                </a:lnTo>
                <a:lnTo>
                  <a:pt x="2835" y="28"/>
                </a:lnTo>
                <a:lnTo>
                  <a:pt x="2855" y="22"/>
                </a:lnTo>
                <a:lnTo>
                  <a:pt x="2866" y="19"/>
                </a:lnTo>
                <a:lnTo>
                  <a:pt x="2876" y="16"/>
                </a:lnTo>
                <a:lnTo>
                  <a:pt x="2898" y="11"/>
                </a:lnTo>
                <a:lnTo>
                  <a:pt x="2920" y="7"/>
                </a:lnTo>
                <a:lnTo>
                  <a:pt x="2942" y="4"/>
                </a:lnTo>
                <a:lnTo>
                  <a:pt x="2965" y="2"/>
                </a:lnTo>
                <a:lnTo>
                  <a:pt x="2988" y="1"/>
                </a:lnTo>
                <a:lnTo>
                  <a:pt x="3013" y="0"/>
                </a:lnTo>
                <a:lnTo>
                  <a:pt x="3036" y="1"/>
                </a:lnTo>
                <a:lnTo>
                  <a:pt x="3059" y="2"/>
                </a:lnTo>
                <a:lnTo>
                  <a:pt x="3082" y="4"/>
                </a:lnTo>
                <a:lnTo>
                  <a:pt x="3093" y="6"/>
                </a:lnTo>
                <a:lnTo>
                  <a:pt x="3103" y="7"/>
                </a:lnTo>
                <a:lnTo>
                  <a:pt x="3125" y="11"/>
                </a:lnTo>
                <a:lnTo>
                  <a:pt x="3145" y="16"/>
                </a:lnTo>
                <a:lnTo>
                  <a:pt x="3166" y="21"/>
                </a:lnTo>
                <a:lnTo>
                  <a:pt x="3185" y="28"/>
                </a:lnTo>
                <a:lnTo>
                  <a:pt x="3204" y="35"/>
                </a:lnTo>
                <a:lnTo>
                  <a:pt x="3222" y="43"/>
                </a:lnTo>
                <a:lnTo>
                  <a:pt x="3240" y="52"/>
                </a:lnTo>
                <a:lnTo>
                  <a:pt x="3248" y="56"/>
                </a:lnTo>
                <a:lnTo>
                  <a:pt x="3256" y="61"/>
                </a:lnTo>
                <a:lnTo>
                  <a:pt x="3265" y="66"/>
                </a:lnTo>
                <a:lnTo>
                  <a:pt x="3273" y="72"/>
                </a:lnTo>
                <a:lnTo>
                  <a:pt x="3288" y="83"/>
                </a:lnTo>
                <a:lnTo>
                  <a:pt x="3303" y="95"/>
                </a:lnTo>
                <a:lnTo>
                  <a:pt x="3317" y="108"/>
                </a:lnTo>
                <a:lnTo>
                  <a:pt x="3330" y="122"/>
                </a:lnTo>
                <a:lnTo>
                  <a:pt x="3336" y="129"/>
                </a:lnTo>
                <a:lnTo>
                  <a:pt x="3343" y="137"/>
                </a:lnTo>
                <a:lnTo>
                  <a:pt x="3354" y="152"/>
                </a:lnTo>
                <a:lnTo>
                  <a:pt x="3365" y="168"/>
                </a:lnTo>
                <a:lnTo>
                  <a:pt x="3375" y="186"/>
                </a:lnTo>
                <a:lnTo>
                  <a:pt x="3385" y="203"/>
                </a:lnTo>
                <a:lnTo>
                  <a:pt x="3393" y="222"/>
                </a:lnTo>
                <a:lnTo>
                  <a:pt x="3401" y="242"/>
                </a:lnTo>
                <a:lnTo>
                  <a:pt x="3409" y="262"/>
                </a:lnTo>
                <a:lnTo>
                  <a:pt x="3415" y="283"/>
                </a:lnTo>
                <a:lnTo>
                  <a:pt x="3420" y="305"/>
                </a:lnTo>
                <a:lnTo>
                  <a:pt x="3424" y="328"/>
                </a:lnTo>
                <a:lnTo>
                  <a:pt x="3427" y="351"/>
                </a:lnTo>
                <a:lnTo>
                  <a:pt x="3429" y="363"/>
                </a:lnTo>
                <a:lnTo>
                  <a:pt x="3430" y="376"/>
                </a:lnTo>
                <a:lnTo>
                  <a:pt x="3431" y="401"/>
                </a:lnTo>
                <a:lnTo>
                  <a:pt x="3432" y="427"/>
                </a:lnTo>
                <a:lnTo>
                  <a:pt x="3432" y="499"/>
                </a:lnTo>
                <a:lnTo>
                  <a:pt x="3431" y="501"/>
                </a:lnTo>
                <a:lnTo>
                  <a:pt x="3431" y="503"/>
                </a:lnTo>
                <a:lnTo>
                  <a:pt x="3429" y="505"/>
                </a:lnTo>
                <a:lnTo>
                  <a:pt x="3426" y="507"/>
                </a:lnTo>
                <a:lnTo>
                  <a:pt x="3423" y="508"/>
                </a:lnTo>
                <a:lnTo>
                  <a:pt x="3150" y="508"/>
                </a:lnTo>
                <a:lnTo>
                  <a:pt x="3146" y="507"/>
                </a:lnTo>
                <a:lnTo>
                  <a:pt x="3144" y="506"/>
                </a:lnTo>
                <a:lnTo>
                  <a:pt x="3142" y="505"/>
                </a:lnTo>
                <a:lnTo>
                  <a:pt x="3141" y="503"/>
                </a:lnTo>
                <a:lnTo>
                  <a:pt x="3140" y="501"/>
                </a:lnTo>
                <a:lnTo>
                  <a:pt x="3140" y="498"/>
                </a:lnTo>
                <a:lnTo>
                  <a:pt x="3140" y="495"/>
                </a:lnTo>
                <a:lnTo>
                  <a:pt x="3140" y="406"/>
                </a:lnTo>
                <a:lnTo>
                  <a:pt x="3139" y="396"/>
                </a:lnTo>
                <a:lnTo>
                  <a:pt x="3139" y="386"/>
                </a:lnTo>
                <a:lnTo>
                  <a:pt x="3138" y="377"/>
                </a:lnTo>
                <a:lnTo>
                  <a:pt x="3137" y="368"/>
                </a:lnTo>
                <a:lnTo>
                  <a:pt x="3133" y="352"/>
                </a:lnTo>
                <a:lnTo>
                  <a:pt x="3128" y="337"/>
                </a:lnTo>
                <a:lnTo>
                  <a:pt x="3125" y="330"/>
                </a:lnTo>
                <a:lnTo>
                  <a:pt x="3122" y="324"/>
                </a:lnTo>
                <a:lnTo>
                  <a:pt x="3115" y="312"/>
                </a:lnTo>
                <a:lnTo>
                  <a:pt x="3111" y="307"/>
                </a:lnTo>
                <a:lnTo>
                  <a:pt x="3107" y="302"/>
                </a:lnTo>
                <a:lnTo>
                  <a:pt x="3098" y="293"/>
                </a:lnTo>
                <a:lnTo>
                  <a:pt x="3088" y="285"/>
                </a:lnTo>
                <a:lnTo>
                  <a:pt x="3077" y="279"/>
                </a:lnTo>
                <a:lnTo>
                  <a:pt x="3072" y="276"/>
                </a:lnTo>
                <a:lnTo>
                  <a:pt x="3066" y="273"/>
                </a:lnTo>
                <a:lnTo>
                  <a:pt x="3054" y="269"/>
                </a:lnTo>
                <a:lnTo>
                  <a:pt x="3041" y="266"/>
                </a:lnTo>
                <a:lnTo>
                  <a:pt x="3034" y="265"/>
                </a:lnTo>
                <a:lnTo>
                  <a:pt x="3028" y="264"/>
                </a:lnTo>
                <a:lnTo>
                  <a:pt x="3014" y="263"/>
                </a:lnTo>
                <a:lnTo>
                  <a:pt x="2999" y="262"/>
                </a:lnTo>
                <a:lnTo>
                  <a:pt x="2985" y="263"/>
                </a:lnTo>
                <a:lnTo>
                  <a:pt x="2971" y="264"/>
                </a:lnTo>
                <a:lnTo>
                  <a:pt x="2958" y="266"/>
                </a:lnTo>
                <a:lnTo>
                  <a:pt x="2944" y="269"/>
                </a:lnTo>
                <a:lnTo>
                  <a:pt x="2938" y="271"/>
                </a:lnTo>
                <a:lnTo>
                  <a:pt x="2931" y="273"/>
                </a:lnTo>
                <a:lnTo>
                  <a:pt x="2925" y="276"/>
                </a:lnTo>
                <a:lnTo>
                  <a:pt x="2919" y="279"/>
                </a:lnTo>
                <a:lnTo>
                  <a:pt x="2913" y="282"/>
                </a:lnTo>
                <a:lnTo>
                  <a:pt x="2907" y="285"/>
                </a:lnTo>
                <a:lnTo>
                  <a:pt x="2902" y="289"/>
                </a:lnTo>
                <a:lnTo>
                  <a:pt x="2896" y="293"/>
                </a:lnTo>
                <a:lnTo>
                  <a:pt x="2891" y="297"/>
                </a:lnTo>
                <a:lnTo>
                  <a:pt x="2886" y="302"/>
                </a:lnTo>
                <a:lnTo>
                  <a:pt x="2882" y="307"/>
                </a:lnTo>
                <a:lnTo>
                  <a:pt x="2877" y="312"/>
                </a:lnTo>
                <a:lnTo>
                  <a:pt x="2873" y="318"/>
                </a:lnTo>
                <a:lnTo>
                  <a:pt x="2869" y="324"/>
                </a:lnTo>
                <a:lnTo>
                  <a:pt x="2866" y="330"/>
                </a:lnTo>
                <a:lnTo>
                  <a:pt x="2862" y="337"/>
                </a:lnTo>
                <a:lnTo>
                  <a:pt x="2857" y="352"/>
                </a:lnTo>
                <a:lnTo>
                  <a:pt x="2855" y="360"/>
                </a:lnTo>
                <a:lnTo>
                  <a:pt x="2853" y="368"/>
                </a:lnTo>
                <a:lnTo>
                  <a:pt x="2851" y="377"/>
                </a:lnTo>
                <a:lnTo>
                  <a:pt x="2850" y="386"/>
                </a:lnTo>
                <a:lnTo>
                  <a:pt x="2850" y="396"/>
                </a:lnTo>
                <a:lnTo>
                  <a:pt x="2850" y="406"/>
                </a:lnTo>
                <a:lnTo>
                  <a:pt x="2850" y="414"/>
                </a:lnTo>
                <a:lnTo>
                  <a:pt x="2850" y="430"/>
                </a:lnTo>
                <a:lnTo>
                  <a:pt x="2850" y="445"/>
                </a:lnTo>
                <a:lnTo>
                  <a:pt x="2851" y="461"/>
                </a:lnTo>
                <a:lnTo>
                  <a:pt x="2852" y="476"/>
                </a:lnTo>
                <a:lnTo>
                  <a:pt x="2853" y="483"/>
                </a:lnTo>
                <a:lnTo>
                  <a:pt x="2855" y="490"/>
                </a:lnTo>
                <a:lnTo>
                  <a:pt x="2858" y="505"/>
                </a:lnTo>
                <a:lnTo>
                  <a:pt x="2862" y="520"/>
                </a:lnTo>
                <a:lnTo>
                  <a:pt x="2868" y="534"/>
                </a:lnTo>
                <a:lnTo>
                  <a:pt x="2871" y="542"/>
                </a:lnTo>
                <a:lnTo>
                  <a:pt x="2875" y="549"/>
                </a:lnTo>
                <a:lnTo>
                  <a:pt x="2879" y="557"/>
                </a:lnTo>
                <a:lnTo>
                  <a:pt x="2883" y="564"/>
                </a:lnTo>
                <a:lnTo>
                  <a:pt x="2894" y="579"/>
                </a:lnTo>
                <a:lnTo>
                  <a:pt x="2899" y="587"/>
                </a:lnTo>
                <a:lnTo>
                  <a:pt x="2906" y="595"/>
                </a:lnTo>
                <a:lnTo>
                  <a:pt x="2920" y="610"/>
                </a:lnTo>
                <a:lnTo>
                  <a:pt x="2928" y="618"/>
                </a:lnTo>
                <a:lnTo>
                  <a:pt x="2936" y="626"/>
                </a:lnTo>
                <a:lnTo>
                  <a:pt x="2945" y="634"/>
                </a:lnTo>
                <a:lnTo>
                  <a:pt x="2955" y="643"/>
                </a:lnTo>
                <a:lnTo>
                  <a:pt x="2976" y="659"/>
                </a:lnTo>
                <a:lnTo>
                  <a:pt x="3212" y="8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837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Misty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0F91B4-9FCB-79A0-2190-D1932DEBA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D3F12A6-C39C-4BEE-8940-5DB33143FC77}" type="datetime1">
              <a:rPr lang="fi-FI" smtClean="0"/>
              <a:t>9.9.2024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190484-A9D2-D6F7-531A-1C6F9F19F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8538A-9248-416D-78A6-B4F7E348B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86FE07-F779-49C6-81DB-EB924689B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10C0355-B774-E8B2-DF1B-4EF713196DC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493854" y="2924944"/>
            <a:ext cx="3204291" cy="864000"/>
          </a:xfrm>
          <a:custGeom>
            <a:avLst/>
            <a:gdLst>
              <a:gd name="T0" fmla="*/ 5303 w 6416"/>
              <a:gd name="T1" fmla="*/ 1692 h 1730"/>
              <a:gd name="T2" fmla="*/ 4659 w 6416"/>
              <a:gd name="T3" fmla="*/ 1686 h 1730"/>
              <a:gd name="T4" fmla="*/ 4944 w 6416"/>
              <a:gd name="T5" fmla="*/ 32 h 1730"/>
              <a:gd name="T6" fmla="*/ 4255 w 6416"/>
              <a:gd name="T7" fmla="*/ 451 h 1730"/>
              <a:gd name="T8" fmla="*/ 4227 w 6416"/>
              <a:gd name="T9" fmla="*/ 1697 h 1730"/>
              <a:gd name="T10" fmla="*/ 3778 w 6416"/>
              <a:gd name="T11" fmla="*/ 1697 h 1730"/>
              <a:gd name="T12" fmla="*/ 3753 w 6416"/>
              <a:gd name="T13" fmla="*/ 451 h 1730"/>
              <a:gd name="T14" fmla="*/ 4172 w 6416"/>
              <a:gd name="T15" fmla="*/ 40 h 1730"/>
              <a:gd name="T16" fmla="*/ 3995 w 6416"/>
              <a:gd name="T17" fmla="*/ 481 h 1730"/>
              <a:gd name="T18" fmla="*/ 6140 w 6416"/>
              <a:gd name="T19" fmla="*/ 1697 h 1730"/>
              <a:gd name="T20" fmla="*/ 5692 w 6416"/>
              <a:gd name="T21" fmla="*/ 1697 h 1730"/>
              <a:gd name="T22" fmla="*/ 5668 w 6416"/>
              <a:gd name="T23" fmla="*/ 451 h 1730"/>
              <a:gd name="T24" fmla="*/ 6086 w 6416"/>
              <a:gd name="T25" fmla="*/ 40 h 1730"/>
              <a:gd name="T26" fmla="*/ 5916 w 6416"/>
              <a:gd name="T27" fmla="*/ 477 h 1730"/>
              <a:gd name="T28" fmla="*/ 1945 w 6416"/>
              <a:gd name="T29" fmla="*/ 1687 h 1730"/>
              <a:gd name="T30" fmla="*/ 1660 w 6416"/>
              <a:gd name="T31" fmla="*/ 1692 h 1730"/>
              <a:gd name="T32" fmla="*/ 954 w 6416"/>
              <a:gd name="T33" fmla="*/ 1695 h 1730"/>
              <a:gd name="T34" fmla="*/ 1286 w 6416"/>
              <a:gd name="T35" fmla="*/ 32 h 1730"/>
              <a:gd name="T36" fmla="*/ 1453 w 6416"/>
              <a:gd name="T37" fmla="*/ 481 h 1730"/>
              <a:gd name="T38" fmla="*/ 990 w 6416"/>
              <a:gd name="T39" fmla="*/ 32 h 1730"/>
              <a:gd name="T40" fmla="*/ 663 w 6416"/>
              <a:gd name="T41" fmla="*/ 1695 h 1730"/>
              <a:gd name="T42" fmla="*/ 83 w 6416"/>
              <a:gd name="T43" fmla="*/ 456 h 1730"/>
              <a:gd name="T44" fmla="*/ 283 w 6416"/>
              <a:gd name="T45" fmla="*/ 34 h 1730"/>
              <a:gd name="T46" fmla="*/ 504 w 6416"/>
              <a:gd name="T47" fmla="*/ 1251 h 1730"/>
              <a:gd name="T48" fmla="*/ 2371 w 6416"/>
              <a:gd name="T49" fmla="*/ 32 h 1730"/>
              <a:gd name="T50" fmla="*/ 2377 w 6416"/>
              <a:gd name="T51" fmla="*/ 1694 h 1730"/>
              <a:gd name="T52" fmla="*/ 2085 w 6416"/>
              <a:gd name="T53" fmla="*/ 1686 h 1730"/>
              <a:gd name="T54" fmla="*/ 2368 w 6416"/>
              <a:gd name="T55" fmla="*/ 32 h 1730"/>
              <a:gd name="T56" fmla="*/ 3361 w 6416"/>
              <a:gd name="T57" fmla="*/ 988 h 1730"/>
              <a:gd name="T58" fmla="*/ 3431 w 6416"/>
              <a:gd name="T59" fmla="*/ 1160 h 1730"/>
              <a:gd name="T60" fmla="*/ 3437 w 6416"/>
              <a:gd name="T61" fmla="*/ 1370 h 1730"/>
              <a:gd name="T62" fmla="*/ 3360 w 6416"/>
              <a:gd name="T63" fmla="*/ 1575 h 1730"/>
              <a:gd name="T64" fmla="*/ 3219 w 6416"/>
              <a:gd name="T65" fmla="*/ 1687 h 1730"/>
              <a:gd name="T66" fmla="*/ 2991 w 6416"/>
              <a:gd name="T67" fmla="*/ 1730 h 1730"/>
              <a:gd name="T68" fmla="*/ 2798 w 6416"/>
              <a:gd name="T69" fmla="*/ 1695 h 1730"/>
              <a:gd name="T70" fmla="*/ 2669 w 6416"/>
              <a:gd name="T71" fmla="*/ 1606 h 1730"/>
              <a:gd name="T72" fmla="*/ 2583 w 6416"/>
              <a:gd name="T73" fmla="*/ 1444 h 1730"/>
              <a:gd name="T74" fmla="*/ 2568 w 6416"/>
              <a:gd name="T75" fmla="*/ 1205 h 1730"/>
              <a:gd name="T76" fmla="*/ 2858 w 6416"/>
              <a:gd name="T77" fmla="*/ 1210 h 1730"/>
              <a:gd name="T78" fmla="*/ 2890 w 6416"/>
              <a:gd name="T79" fmla="*/ 1426 h 1730"/>
              <a:gd name="T80" fmla="*/ 2983 w 6416"/>
              <a:gd name="T81" fmla="*/ 1468 h 1730"/>
              <a:gd name="T82" fmla="*/ 3105 w 6416"/>
              <a:gd name="T83" fmla="*/ 1436 h 1730"/>
              <a:gd name="T84" fmla="*/ 3151 w 6416"/>
              <a:gd name="T85" fmla="*/ 1351 h 1730"/>
              <a:gd name="T86" fmla="*/ 3143 w 6416"/>
              <a:gd name="T87" fmla="*/ 1207 h 1730"/>
              <a:gd name="T88" fmla="*/ 3063 w 6416"/>
              <a:gd name="T89" fmla="*/ 1095 h 1730"/>
              <a:gd name="T90" fmla="*/ 2691 w 6416"/>
              <a:gd name="T91" fmla="*/ 790 h 1730"/>
              <a:gd name="T92" fmla="*/ 2591 w 6416"/>
              <a:gd name="T93" fmla="*/ 617 h 1730"/>
              <a:gd name="T94" fmla="*/ 2562 w 6416"/>
              <a:gd name="T95" fmla="*/ 403 h 1730"/>
              <a:gd name="T96" fmla="*/ 2605 w 6416"/>
              <a:gd name="T97" fmla="*/ 225 h 1730"/>
              <a:gd name="T98" fmla="*/ 2758 w 6416"/>
              <a:gd name="T99" fmla="*/ 63 h 1730"/>
              <a:gd name="T100" fmla="*/ 2965 w 6416"/>
              <a:gd name="T101" fmla="*/ 2 h 1730"/>
              <a:gd name="T102" fmla="*/ 3204 w 6416"/>
              <a:gd name="T103" fmla="*/ 35 h 1730"/>
              <a:gd name="T104" fmla="*/ 3343 w 6416"/>
              <a:gd name="T105" fmla="*/ 137 h 1730"/>
              <a:gd name="T106" fmla="*/ 3429 w 6416"/>
              <a:gd name="T107" fmla="*/ 363 h 1730"/>
              <a:gd name="T108" fmla="*/ 3144 w 6416"/>
              <a:gd name="T109" fmla="*/ 506 h 1730"/>
              <a:gd name="T110" fmla="*/ 3128 w 6416"/>
              <a:gd name="T111" fmla="*/ 337 h 1730"/>
              <a:gd name="T112" fmla="*/ 3041 w 6416"/>
              <a:gd name="T113" fmla="*/ 266 h 1730"/>
              <a:gd name="T114" fmla="*/ 2919 w 6416"/>
              <a:gd name="T115" fmla="*/ 279 h 1730"/>
              <a:gd name="T116" fmla="*/ 2862 w 6416"/>
              <a:gd name="T117" fmla="*/ 337 h 1730"/>
              <a:gd name="T118" fmla="*/ 2852 w 6416"/>
              <a:gd name="T119" fmla="*/ 476 h 1730"/>
              <a:gd name="T120" fmla="*/ 2906 w 6416"/>
              <a:gd name="T121" fmla="*/ 595 h 1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416" h="1730">
                <a:moveTo>
                  <a:pt x="5294" y="1418"/>
                </a:moveTo>
                <a:lnTo>
                  <a:pt x="5298" y="1419"/>
                </a:lnTo>
                <a:lnTo>
                  <a:pt x="5300" y="1420"/>
                </a:lnTo>
                <a:lnTo>
                  <a:pt x="5301" y="1421"/>
                </a:lnTo>
                <a:lnTo>
                  <a:pt x="5303" y="1423"/>
                </a:lnTo>
                <a:lnTo>
                  <a:pt x="5304" y="1425"/>
                </a:lnTo>
                <a:lnTo>
                  <a:pt x="5304" y="1427"/>
                </a:lnTo>
                <a:lnTo>
                  <a:pt x="5305" y="1429"/>
                </a:lnTo>
                <a:lnTo>
                  <a:pt x="5305" y="1686"/>
                </a:lnTo>
                <a:lnTo>
                  <a:pt x="5304" y="1689"/>
                </a:lnTo>
                <a:lnTo>
                  <a:pt x="5304" y="1691"/>
                </a:lnTo>
                <a:lnTo>
                  <a:pt x="5303" y="1692"/>
                </a:lnTo>
                <a:lnTo>
                  <a:pt x="5301" y="1694"/>
                </a:lnTo>
                <a:lnTo>
                  <a:pt x="5300" y="1695"/>
                </a:lnTo>
                <a:lnTo>
                  <a:pt x="5298" y="1696"/>
                </a:lnTo>
                <a:lnTo>
                  <a:pt x="5294" y="1697"/>
                </a:lnTo>
                <a:lnTo>
                  <a:pt x="4669" y="1697"/>
                </a:lnTo>
                <a:lnTo>
                  <a:pt x="4665" y="1696"/>
                </a:lnTo>
                <a:lnTo>
                  <a:pt x="4664" y="1695"/>
                </a:lnTo>
                <a:lnTo>
                  <a:pt x="4662" y="1694"/>
                </a:lnTo>
                <a:lnTo>
                  <a:pt x="4661" y="1692"/>
                </a:lnTo>
                <a:lnTo>
                  <a:pt x="4660" y="1691"/>
                </a:lnTo>
                <a:lnTo>
                  <a:pt x="4659" y="1689"/>
                </a:lnTo>
                <a:lnTo>
                  <a:pt x="4659" y="1686"/>
                </a:lnTo>
                <a:lnTo>
                  <a:pt x="4659" y="1275"/>
                </a:lnTo>
                <a:lnTo>
                  <a:pt x="4659" y="864"/>
                </a:lnTo>
                <a:lnTo>
                  <a:pt x="4659" y="453"/>
                </a:lnTo>
                <a:lnTo>
                  <a:pt x="4659" y="42"/>
                </a:lnTo>
                <a:lnTo>
                  <a:pt x="4659" y="40"/>
                </a:lnTo>
                <a:lnTo>
                  <a:pt x="4660" y="38"/>
                </a:lnTo>
                <a:lnTo>
                  <a:pt x="4661" y="36"/>
                </a:lnTo>
                <a:lnTo>
                  <a:pt x="4662" y="35"/>
                </a:lnTo>
                <a:lnTo>
                  <a:pt x="4664" y="33"/>
                </a:lnTo>
                <a:lnTo>
                  <a:pt x="4665" y="32"/>
                </a:lnTo>
                <a:lnTo>
                  <a:pt x="4669" y="32"/>
                </a:lnTo>
                <a:lnTo>
                  <a:pt x="4944" y="32"/>
                </a:lnTo>
                <a:lnTo>
                  <a:pt x="4948" y="32"/>
                </a:lnTo>
                <a:lnTo>
                  <a:pt x="4950" y="33"/>
                </a:lnTo>
                <a:lnTo>
                  <a:pt x="4951" y="35"/>
                </a:lnTo>
                <a:lnTo>
                  <a:pt x="4952" y="36"/>
                </a:lnTo>
                <a:lnTo>
                  <a:pt x="4953" y="38"/>
                </a:lnTo>
                <a:lnTo>
                  <a:pt x="4954" y="40"/>
                </a:lnTo>
                <a:lnTo>
                  <a:pt x="4954" y="42"/>
                </a:lnTo>
                <a:lnTo>
                  <a:pt x="4954" y="730"/>
                </a:lnTo>
                <a:lnTo>
                  <a:pt x="4954" y="1418"/>
                </a:lnTo>
                <a:lnTo>
                  <a:pt x="5294" y="1418"/>
                </a:lnTo>
                <a:close/>
                <a:moveTo>
                  <a:pt x="4172" y="40"/>
                </a:moveTo>
                <a:lnTo>
                  <a:pt x="4255" y="451"/>
                </a:lnTo>
                <a:lnTo>
                  <a:pt x="4337" y="862"/>
                </a:lnTo>
                <a:lnTo>
                  <a:pt x="4419" y="1273"/>
                </a:lnTo>
                <a:lnTo>
                  <a:pt x="4502" y="1684"/>
                </a:lnTo>
                <a:lnTo>
                  <a:pt x="4502" y="1687"/>
                </a:lnTo>
                <a:lnTo>
                  <a:pt x="4501" y="1689"/>
                </a:lnTo>
                <a:lnTo>
                  <a:pt x="4501" y="1691"/>
                </a:lnTo>
                <a:lnTo>
                  <a:pt x="4499" y="1693"/>
                </a:lnTo>
                <a:lnTo>
                  <a:pt x="4498" y="1695"/>
                </a:lnTo>
                <a:lnTo>
                  <a:pt x="4496" y="1696"/>
                </a:lnTo>
                <a:lnTo>
                  <a:pt x="4494" y="1697"/>
                </a:lnTo>
                <a:lnTo>
                  <a:pt x="4491" y="1697"/>
                </a:lnTo>
                <a:lnTo>
                  <a:pt x="4227" y="1697"/>
                </a:lnTo>
                <a:lnTo>
                  <a:pt x="4223" y="1696"/>
                </a:lnTo>
                <a:lnTo>
                  <a:pt x="4220" y="1694"/>
                </a:lnTo>
                <a:lnTo>
                  <a:pt x="4219" y="1693"/>
                </a:lnTo>
                <a:lnTo>
                  <a:pt x="4218" y="1692"/>
                </a:lnTo>
                <a:lnTo>
                  <a:pt x="4216" y="1688"/>
                </a:lnTo>
                <a:lnTo>
                  <a:pt x="4175" y="1450"/>
                </a:lnTo>
                <a:lnTo>
                  <a:pt x="3830" y="1450"/>
                </a:lnTo>
                <a:lnTo>
                  <a:pt x="3788" y="1688"/>
                </a:lnTo>
                <a:lnTo>
                  <a:pt x="3787" y="1692"/>
                </a:lnTo>
                <a:lnTo>
                  <a:pt x="3785" y="1694"/>
                </a:lnTo>
                <a:lnTo>
                  <a:pt x="3782" y="1696"/>
                </a:lnTo>
                <a:lnTo>
                  <a:pt x="3778" y="1697"/>
                </a:lnTo>
                <a:lnTo>
                  <a:pt x="3518" y="1697"/>
                </a:lnTo>
                <a:lnTo>
                  <a:pt x="3515" y="1697"/>
                </a:lnTo>
                <a:lnTo>
                  <a:pt x="3513" y="1696"/>
                </a:lnTo>
                <a:lnTo>
                  <a:pt x="3511" y="1695"/>
                </a:lnTo>
                <a:lnTo>
                  <a:pt x="3510" y="1693"/>
                </a:lnTo>
                <a:lnTo>
                  <a:pt x="3508" y="1691"/>
                </a:lnTo>
                <a:lnTo>
                  <a:pt x="3508" y="1689"/>
                </a:lnTo>
                <a:lnTo>
                  <a:pt x="3507" y="1687"/>
                </a:lnTo>
                <a:lnTo>
                  <a:pt x="3507" y="1684"/>
                </a:lnTo>
                <a:lnTo>
                  <a:pt x="3589" y="1273"/>
                </a:lnTo>
                <a:lnTo>
                  <a:pt x="3671" y="862"/>
                </a:lnTo>
                <a:lnTo>
                  <a:pt x="3753" y="451"/>
                </a:lnTo>
                <a:lnTo>
                  <a:pt x="3836" y="40"/>
                </a:lnTo>
                <a:lnTo>
                  <a:pt x="3838" y="37"/>
                </a:lnTo>
                <a:lnTo>
                  <a:pt x="3840" y="34"/>
                </a:lnTo>
                <a:lnTo>
                  <a:pt x="3843" y="32"/>
                </a:lnTo>
                <a:lnTo>
                  <a:pt x="3845" y="32"/>
                </a:lnTo>
                <a:lnTo>
                  <a:pt x="3847" y="32"/>
                </a:lnTo>
                <a:lnTo>
                  <a:pt x="4162" y="32"/>
                </a:lnTo>
                <a:lnTo>
                  <a:pt x="4165" y="32"/>
                </a:lnTo>
                <a:lnTo>
                  <a:pt x="4168" y="34"/>
                </a:lnTo>
                <a:lnTo>
                  <a:pt x="4170" y="35"/>
                </a:lnTo>
                <a:lnTo>
                  <a:pt x="4171" y="37"/>
                </a:lnTo>
                <a:lnTo>
                  <a:pt x="4172" y="40"/>
                </a:lnTo>
                <a:close/>
                <a:moveTo>
                  <a:pt x="3870" y="1212"/>
                </a:moveTo>
                <a:lnTo>
                  <a:pt x="4134" y="1212"/>
                </a:lnTo>
                <a:lnTo>
                  <a:pt x="4011" y="484"/>
                </a:lnTo>
                <a:lnTo>
                  <a:pt x="4010" y="481"/>
                </a:lnTo>
                <a:lnTo>
                  <a:pt x="4008" y="479"/>
                </a:lnTo>
                <a:lnTo>
                  <a:pt x="4007" y="478"/>
                </a:lnTo>
                <a:lnTo>
                  <a:pt x="4005" y="477"/>
                </a:lnTo>
                <a:lnTo>
                  <a:pt x="4002" y="477"/>
                </a:lnTo>
                <a:lnTo>
                  <a:pt x="3999" y="477"/>
                </a:lnTo>
                <a:lnTo>
                  <a:pt x="3998" y="478"/>
                </a:lnTo>
                <a:lnTo>
                  <a:pt x="3997" y="479"/>
                </a:lnTo>
                <a:lnTo>
                  <a:pt x="3995" y="481"/>
                </a:lnTo>
                <a:lnTo>
                  <a:pt x="3994" y="484"/>
                </a:lnTo>
                <a:lnTo>
                  <a:pt x="3870" y="1212"/>
                </a:lnTo>
                <a:close/>
                <a:moveTo>
                  <a:pt x="6416" y="1684"/>
                </a:moveTo>
                <a:lnTo>
                  <a:pt x="6416" y="1687"/>
                </a:lnTo>
                <a:lnTo>
                  <a:pt x="6416" y="1689"/>
                </a:lnTo>
                <a:lnTo>
                  <a:pt x="6415" y="1691"/>
                </a:lnTo>
                <a:lnTo>
                  <a:pt x="6414" y="1693"/>
                </a:lnTo>
                <a:lnTo>
                  <a:pt x="6412" y="1695"/>
                </a:lnTo>
                <a:lnTo>
                  <a:pt x="6410" y="1696"/>
                </a:lnTo>
                <a:lnTo>
                  <a:pt x="6408" y="1697"/>
                </a:lnTo>
                <a:lnTo>
                  <a:pt x="6406" y="1697"/>
                </a:lnTo>
                <a:lnTo>
                  <a:pt x="6140" y="1697"/>
                </a:lnTo>
                <a:lnTo>
                  <a:pt x="6136" y="1696"/>
                </a:lnTo>
                <a:lnTo>
                  <a:pt x="6133" y="1694"/>
                </a:lnTo>
                <a:lnTo>
                  <a:pt x="6132" y="1693"/>
                </a:lnTo>
                <a:lnTo>
                  <a:pt x="6131" y="1692"/>
                </a:lnTo>
                <a:lnTo>
                  <a:pt x="6130" y="1688"/>
                </a:lnTo>
                <a:lnTo>
                  <a:pt x="6089" y="1450"/>
                </a:lnTo>
                <a:lnTo>
                  <a:pt x="5743" y="1450"/>
                </a:lnTo>
                <a:lnTo>
                  <a:pt x="5703" y="1688"/>
                </a:lnTo>
                <a:lnTo>
                  <a:pt x="5701" y="1692"/>
                </a:lnTo>
                <a:lnTo>
                  <a:pt x="5699" y="1694"/>
                </a:lnTo>
                <a:lnTo>
                  <a:pt x="5696" y="1696"/>
                </a:lnTo>
                <a:lnTo>
                  <a:pt x="5692" y="1697"/>
                </a:lnTo>
                <a:lnTo>
                  <a:pt x="5432" y="1697"/>
                </a:lnTo>
                <a:lnTo>
                  <a:pt x="5430" y="1697"/>
                </a:lnTo>
                <a:lnTo>
                  <a:pt x="5427" y="1696"/>
                </a:lnTo>
                <a:lnTo>
                  <a:pt x="5425" y="1695"/>
                </a:lnTo>
                <a:lnTo>
                  <a:pt x="5424" y="1693"/>
                </a:lnTo>
                <a:lnTo>
                  <a:pt x="5423" y="1691"/>
                </a:lnTo>
                <a:lnTo>
                  <a:pt x="5422" y="1689"/>
                </a:lnTo>
                <a:lnTo>
                  <a:pt x="5422" y="1687"/>
                </a:lnTo>
                <a:lnTo>
                  <a:pt x="5422" y="1684"/>
                </a:lnTo>
                <a:lnTo>
                  <a:pt x="5504" y="1273"/>
                </a:lnTo>
                <a:lnTo>
                  <a:pt x="5586" y="862"/>
                </a:lnTo>
                <a:lnTo>
                  <a:pt x="5668" y="451"/>
                </a:lnTo>
                <a:lnTo>
                  <a:pt x="5750" y="40"/>
                </a:lnTo>
                <a:lnTo>
                  <a:pt x="5751" y="37"/>
                </a:lnTo>
                <a:lnTo>
                  <a:pt x="5753" y="34"/>
                </a:lnTo>
                <a:lnTo>
                  <a:pt x="5756" y="32"/>
                </a:lnTo>
                <a:lnTo>
                  <a:pt x="5758" y="32"/>
                </a:lnTo>
                <a:lnTo>
                  <a:pt x="5760" y="32"/>
                </a:lnTo>
                <a:lnTo>
                  <a:pt x="6076" y="32"/>
                </a:lnTo>
                <a:lnTo>
                  <a:pt x="6080" y="32"/>
                </a:lnTo>
                <a:lnTo>
                  <a:pt x="6083" y="34"/>
                </a:lnTo>
                <a:lnTo>
                  <a:pt x="6084" y="35"/>
                </a:lnTo>
                <a:lnTo>
                  <a:pt x="6085" y="37"/>
                </a:lnTo>
                <a:lnTo>
                  <a:pt x="6086" y="40"/>
                </a:lnTo>
                <a:lnTo>
                  <a:pt x="6168" y="451"/>
                </a:lnTo>
                <a:lnTo>
                  <a:pt x="6251" y="862"/>
                </a:lnTo>
                <a:lnTo>
                  <a:pt x="6333" y="1273"/>
                </a:lnTo>
                <a:lnTo>
                  <a:pt x="6416" y="1684"/>
                </a:lnTo>
                <a:close/>
                <a:moveTo>
                  <a:pt x="5783" y="1212"/>
                </a:moveTo>
                <a:lnTo>
                  <a:pt x="6049" y="1212"/>
                </a:lnTo>
                <a:lnTo>
                  <a:pt x="5925" y="484"/>
                </a:lnTo>
                <a:lnTo>
                  <a:pt x="5924" y="481"/>
                </a:lnTo>
                <a:lnTo>
                  <a:pt x="5922" y="479"/>
                </a:lnTo>
                <a:lnTo>
                  <a:pt x="5921" y="478"/>
                </a:lnTo>
                <a:lnTo>
                  <a:pt x="5919" y="477"/>
                </a:lnTo>
                <a:lnTo>
                  <a:pt x="5916" y="477"/>
                </a:lnTo>
                <a:lnTo>
                  <a:pt x="5913" y="477"/>
                </a:lnTo>
                <a:lnTo>
                  <a:pt x="5912" y="478"/>
                </a:lnTo>
                <a:lnTo>
                  <a:pt x="5911" y="479"/>
                </a:lnTo>
                <a:lnTo>
                  <a:pt x="5909" y="481"/>
                </a:lnTo>
                <a:lnTo>
                  <a:pt x="5908" y="484"/>
                </a:lnTo>
                <a:lnTo>
                  <a:pt x="5783" y="1212"/>
                </a:lnTo>
                <a:close/>
                <a:moveTo>
                  <a:pt x="1616" y="40"/>
                </a:moveTo>
                <a:lnTo>
                  <a:pt x="1698" y="451"/>
                </a:lnTo>
                <a:lnTo>
                  <a:pt x="1780" y="862"/>
                </a:lnTo>
                <a:lnTo>
                  <a:pt x="1863" y="1273"/>
                </a:lnTo>
                <a:lnTo>
                  <a:pt x="1945" y="1684"/>
                </a:lnTo>
                <a:lnTo>
                  <a:pt x="1945" y="1687"/>
                </a:lnTo>
                <a:lnTo>
                  <a:pt x="1945" y="1689"/>
                </a:lnTo>
                <a:lnTo>
                  <a:pt x="1944" y="1691"/>
                </a:lnTo>
                <a:lnTo>
                  <a:pt x="1943" y="1693"/>
                </a:lnTo>
                <a:lnTo>
                  <a:pt x="1941" y="1695"/>
                </a:lnTo>
                <a:lnTo>
                  <a:pt x="1939" y="1696"/>
                </a:lnTo>
                <a:lnTo>
                  <a:pt x="1937" y="1697"/>
                </a:lnTo>
                <a:lnTo>
                  <a:pt x="1935" y="1697"/>
                </a:lnTo>
                <a:lnTo>
                  <a:pt x="1669" y="1697"/>
                </a:lnTo>
                <a:lnTo>
                  <a:pt x="1665" y="1696"/>
                </a:lnTo>
                <a:lnTo>
                  <a:pt x="1662" y="1694"/>
                </a:lnTo>
                <a:lnTo>
                  <a:pt x="1661" y="1693"/>
                </a:lnTo>
                <a:lnTo>
                  <a:pt x="1660" y="1692"/>
                </a:lnTo>
                <a:lnTo>
                  <a:pt x="1659" y="1688"/>
                </a:lnTo>
                <a:lnTo>
                  <a:pt x="1618" y="1450"/>
                </a:lnTo>
                <a:lnTo>
                  <a:pt x="1272" y="1450"/>
                </a:lnTo>
                <a:lnTo>
                  <a:pt x="1232" y="1688"/>
                </a:lnTo>
                <a:lnTo>
                  <a:pt x="1230" y="1692"/>
                </a:lnTo>
                <a:lnTo>
                  <a:pt x="1228" y="1694"/>
                </a:lnTo>
                <a:lnTo>
                  <a:pt x="1225" y="1696"/>
                </a:lnTo>
                <a:lnTo>
                  <a:pt x="1221" y="1697"/>
                </a:lnTo>
                <a:lnTo>
                  <a:pt x="960" y="1697"/>
                </a:lnTo>
                <a:lnTo>
                  <a:pt x="958" y="1697"/>
                </a:lnTo>
                <a:lnTo>
                  <a:pt x="956" y="1696"/>
                </a:lnTo>
                <a:lnTo>
                  <a:pt x="954" y="1695"/>
                </a:lnTo>
                <a:lnTo>
                  <a:pt x="952" y="1693"/>
                </a:lnTo>
                <a:lnTo>
                  <a:pt x="951" y="1691"/>
                </a:lnTo>
                <a:lnTo>
                  <a:pt x="950" y="1689"/>
                </a:lnTo>
                <a:lnTo>
                  <a:pt x="950" y="1687"/>
                </a:lnTo>
                <a:lnTo>
                  <a:pt x="950" y="1684"/>
                </a:lnTo>
                <a:lnTo>
                  <a:pt x="1033" y="1273"/>
                </a:lnTo>
                <a:lnTo>
                  <a:pt x="1115" y="862"/>
                </a:lnTo>
                <a:lnTo>
                  <a:pt x="1197" y="451"/>
                </a:lnTo>
                <a:lnTo>
                  <a:pt x="1279" y="40"/>
                </a:lnTo>
                <a:lnTo>
                  <a:pt x="1280" y="37"/>
                </a:lnTo>
                <a:lnTo>
                  <a:pt x="1282" y="34"/>
                </a:lnTo>
                <a:lnTo>
                  <a:pt x="1286" y="32"/>
                </a:lnTo>
                <a:lnTo>
                  <a:pt x="1287" y="32"/>
                </a:lnTo>
                <a:lnTo>
                  <a:pt x="1289" y="32"/>
                </a:lnTo>
                <a:lnTo>
                  <a:pt x="1605" y="32"/>
                </a:lnTo>
                <a:lnTo>
                  <a:pt x="1609" y="32"/>
                </a:lnTo>
                <a:lnTo>
                  <a:pt x="1612" y="34"/>
                </a:lnTo>
                <a:lnTo>
                  <a:pt x="1613" y="35"/>
                </a:lnTo>
                <a:lnTo>
                  <a:pt x="1614" y="37"/>
                </a:lnTo>
                <a:lnTo>
                  <a:pt x="1616" y="40"/>
                </a:lnTo>
                <a:close/>
                <a:moveTo>
                  <a:pt x="1312" y="1212"/>
                </a:moveTo>
                <a:lnTo>
                  <a:pt x="1578" y="1212"/>
                </a:lnTo>
                <a:lnTo>
                  <a:pt x="1454" y="484"/>
                </a:lnTo>
                <a:lnTo>
                  <a:pt x="1453" y="481"/>
                </a:lnTo>
                <a:lnTo>
                  <a:pt x="1451" y="479"/>
                </a:lnTo>
                <a:lnTo>
                  <a:pt x="1450" y="478"/>
                </a:lnTo>
                <a:lnTo>
                  <a:pt x="1449" y="477"/>
                </a:lnTo>
                <a:lnTo>
                  <a:pt x="1446" y="477"/>
                </a:lnTo>
                <a:lnTo>
                  <a:pt x="1443" y="477"/>
                </a:lnTo>
                <a:lnTo>
                  <a:pt x="1441" y="478"/>
                </a:lnTo>
                <a:lnTo>
                  <a:pt x="1440" y="479"/>
                </a:lnTo>
                <a:lnTo>
                  <a:pt x="1438" y="481"/>
                </a:lnTo>
                <a:lnTo>
                  <a:pt x="1437" y="484"/>
                </a:lnTo>
                <a:lnTo>
                  <a:pt x="1312" y="1212"/>
                </a:lnTo>
                <a:close/>
                <a:moveTo>
                  <a:pt x="986" y="32"/>
                </a:moveTo>
                <a:lnTo>
                  <a:pt x="990" y="32"/>
                </a:lnTo>
                <a:lnTo>
                  <a:pt x="992" y="33"/>
                </a:lnTo>
                <a:lnTo>
                  <a:pt x="993" y="35"/>
                </a:lnTo>
                <a:lnTo>
                  <a:pt x="994" y="37"/>
                </a:lnTo>
                <a:lnTo>
                  <a:pt x="995" y="39"/>
                </a:lnTo>
                <a:lnTo>
                  <a:pt x="995" y="41"/>
                </a:lnTo>
                <a:lnTo>
                  <a:pt x="994" y="44"/>
                </a:lnTo>
                <a:lnTo>
                  <a:pt x="912" y="455"/>
                </a:lnTo>
                <a:lnTo>
                  <a:pt x="830" y="866"/>
                </a:lnTo>
                <a:lnTo>
                  <a:pt x="748" y="1277"/>
                </a:lnTo>
                <a:lnTo>
                  <a:pt x="666" y="1688"/>
                </a:lnTo>
                <a:lnTo>
                  <a:pt x="665" y="1692"/>
                </a:lnTo>
                <a:lnTo>
                  <a:pt x="663" y="1695"/>
                </a:lnTo>
                <a:lnTo>
                  <a:pt x="660" y="1696"/>
                </a:lnTo>
                <a:lnTo>
                  <a:pt x="658" y="1697"/>
                </a:lnTo>
                <a:lnTo>
                  <a:pt x="656" y="1697"/>
                </a:lnTo>
                <a:lnTo>
                  <a:pt x="340" y="1697"/>
                </a:lnTo>
                <a:lnTo>
                  <a:pt x="336" y="1696"/>
                </a:lnTo>
                <a:lnTo>
                  <a:pt x="333" y="1695"/>
                </a:lnTo>
                <a:lnTo>
                  <a:pt x="332" y="1693"/>
                </a:lnTo>
                <a:lnTo>
                  <a:pt x="331" y="1692"/>
                </a:lnTo>
                <a:lnTo>
                  <a:pt x="330" y="1689"/>
                </a:lnTo>
                <a:lnTo>
                  <a:pt x="248" y="1278"/>
                </a:lnTo>
                <a:lnTo>
                  <a:pt x="165" y="867"/>
                </a:lnTo>
                <a:lnTo>
                  <a:pt x="83" y="456"/>
                </a:lnTo>
                <a:lnTo>
                  <a:pt x="1" y="46"/>
                </a:lnTo>
                <a:lnTo>
                  <a:pt x="0" y="43"/>
                </a:lnTo>
                <a:lnTo>
                  <a:pt x="0" y="40"/>
                </a:lnTo>
                <a:lnTo>
                  <a:pt x="1" y="38"/>
                </a:lnTo>
                <a:lnTo>
                  <a:pt x="2" y="36"/>
                </a:lnTo>
                <a:lnTo>
                  <a:pt x="4" y="34"/>
                </a:lnTo>
                <a:lnTo>
                  <a:pt x="6" y="33"/>
                </a:lnTo>
                <a:lnTo>
                  <a:pt x="8" y="32"/>
                </a:lnTo>
                <a:lnTo>
                  <a:pt x="11" y="32"/>
                </a:lnTo>
                <a:lnTo>
                  <a:pt x="276" y="32"/>
                </a:lnTo>
                <a:lnTo>
                  <a:pt x="280" y="32"/>
                </a:lnTo>
                <a:lnTo>
                  <a:pt x="283" y="34"/>
                </a:lnTo>
                <a:lnTo>
                  <a:pt x="284" y="35"/>
                </a:lnTo>
                <a:lnTo>
                  <a:pt x="285" y="37"/>
                </a:lnTo>
                <a:lnTo>
                  <a:pt x="287" y="40"/>
                </a:lnTo>
                <a:lnTo>
                  <a:pt x="389" y="642"/>
                </a:lnTo>
                <a:lnTo>
                  <a:pt x="491" y="1245"/>
                </a:lnTo>
                <a:lnTo>
                  <a:pt x="492" y="1248"/>
                </a:lnTo>
                <a:lnTo>
                  <a:pt x="494" y="1250"/>
                </a:lnTo>
                <a:lnTo>
                  <a:pt x="495" y="1251"/>
                </a:lnTo>
                <a:lnTo>
                  <a:pt x="497" y="1251"/>
                </a:lnTo>
                <a:lnTo>
                  <a:pt x="500" y="1252"/>
                </a:lnTo>
                <a:lnTo>
                  <a:pt x="503" y="1251"/>
                </a:lnTo>
                <a:lnTo>
                  <a:pt x="504" y="1251"/>
                </a:lnTo>
                <a:lnTo>
                  <a:pt x="505" y="1250"/>
                </a:lnTo>
                <a:lnTo>
                  <a:pt x="507" y="1248"/>
                </a:lnTo>
                <a:lnTo>
                  <a:pt x="508" y="1245"/>
                </a:lnTo>
                <a:lnTo>
                  <a:pt x="611" y="642"/>
                </a:lnTo>
                <a:lnTo>
                  <a:pt x="714" y="40"/>
                </a:lnTo>
                <a:lnTo>
                  <a:pt x="715" y="37"/>
                </a:lnTo>
                <a:lnTo>
                  <a:pt x="717" y="34"/>
                </a:lnTo>
                <a:lnTo>
                  <a:pt x="720" y="32"/>
                </a:lnTo>
                <a:lnTo>
                  <a:pt x="724" y="32"/>
                </a:lnTo>
                <a:lnTo>
                  <a:pt x="986" y="32"/>
                </a:lnTo>
                <a:close/>
                <a:moveTo>
                  <a:pt x="2368" y="32"/>
                </a:moveTo>
                <a:lnTo>
                  <a:pt x="2371" y="32"/>
                </a:lnTo>
                <a:lnTo>
                  <a:pt x="2373" y="33"/>
                </a:lnTo>
                <a:lnTo>
                  <a:pt x="2377" y="36"/>
                </a:lnTo>
                <a:lnTo>
                  <a:pt x="2378" y="37"/>
                </a:lnTo>
                <a:lnTo>
                  <a:pt x="2378" y="40"/>
                </a:lnTo>
                <a:lnTo>
                  <a:pt x="2379" y="44"/>
                </a:lnTo>
                <a:lnTo>
                  <a:pt x="2379" y="454"/>
                </a:lnTo>
                <a:lnTo>
                  <a:pt x="2379" y="865"/>
                </a:lnTo>
                <a:lnTo>
                  <a:pt x="2379" y="1275"/>
                </a:lnTo>
                <a:lnTo>
                  <a:pt x="2379" y="1686"/>
                </a:lnTo>
                <a:lnTo>
                  <a:pt x="2378" y="1691"/>
                </a:lnTo>
                <a:lnTo>
                  <a:pt x="2378" y="1692"/>
                </a:lnTo>
                <a:lnTo>
                  <a:pt x="2377" y="1694"/>
                </a:lnTo>
                <a:lnTo>
                  <a:pt x="2375" y="1695"/>
                </a:lnTo>
                <a:lnTo>
                  <a:pt x="2373" y="1696"/>
                </a:lnTo>
                <a:lnTo>
                  <a:pt x="2371" y="1697"/>
                </a:lnTo>
                <a:lnTo>
                  <a:pt x="2368" y="1697"/>
                </a:lnTo>
                <a:lnTo>
                  <a:pt x="2097" y="1697"/>
                </a:lnTo>
                <a:lnTo>
                  <a:pt x="2094" y="1697"/>
                </a:lnTo>
                <a:lnTo>
                  <a:pt x="2092" y="1696"/>
                </a:lnTo>
                <a:lnTo>
                  <a:pt x="2088" y="1694"/>
                </a:lnTo>
                <a:lnTo>
                  <a:pt x="2086" y="1692"/>
                </a:lnTo>
                <a:lnTo>
                  <a:pt x="2085" y="1691"/>
                </a:lnTo>
                <a:lnTo>
                  <a:pt x="2085" y="1689"/>
                </a:lnTo>
                <a:lnTo>
                  <a:pt x="2085" y="1686"/>
                </a:lnTo>
                <a:lnTo>
                  <a:pt x="2085" y="1275"/>
                </a:lnTo>
                <a:lnTo>
                  <a:pt x="2085" y="865"/>
                </a:lnTo>
                <a:lnTo>
                  <a:pt x="2085" y="454"/>
                </a:lnTo>
                <a:lnTo>
                  <a:pt x="2085" y="44"/>
                </a:lnTo>
                <a:lnTo>
                  <a:pt x="2085" y="40"/>
                </a:lnTo>
                <a:lnTo>
                  <a:pt x="2086" y="37"/>
                </a:lnTo>
                <a:lnTo>
                  <a:pt x="2088" y="36"/>
                </a:lnTo>
                <a:lnTo>
                  <a:pt x="2089" y="34"/>
                </a:lnTo>
                <a:lnTo>
                  <a:pt x="2092" y="33"/>
                </a:lnTo>
                <a:lnTo>
                  <a:pt x="2094" y="32"/>
                </a:lnTo>
                <a:lnTo>
                  <a:pt x="2097" y="32"/>
                </a:lnTo>
                <a:lnTo>
                  <a:pt x="2368" y="32"/>
                </a:lnTo>
                <a:close/>
                <a:moveTo>
                  <a:pt x="3212" y="836"/>
                </a:moveTo>
                <a:lnTo>
                  <a:pt x="3228" y="848"/>
                </a:lnTo>
                <a:lnTo>
                  <a:pt x="3244" y="861"/>
                </a:lnTo>
                <a:lnTo>
                  <a:pt x="3258" y="873"/>
                </a:lnTo>
                <a:lnTo>
                  <a:pt x="3272" y="886"/>
                </a:lnTo>
                <a:lnTo>
                  <a:pt x="3286" y="898"/>
                </a:lnTo>
                <a:lnTo>
                  <a:pt x="3298" y="911"/>
                </a:lnTo>
                <a:lnTo>
                  <a:pt x="3310" y="923"/>
                </a:lnTo>
                <a:lnTo>
                  <a:pt x="3322" y="936"/>
                </a:lnTo>
                <a:lnTo>
                  <a:pt x="3332" y="949"/>
                </a:lnTo>
                <a:lnTo>
                  <a:pt x="3343" y="962"/>
                </a:lnTo>
                <a:lnTo>
                  <a:pt x="3361" y="988"/>
                </a:lnTo>
                <a:lnTo>
                  <a:pt x="3370" y="1002"/>
                </a:lnTo>
                <a:lnTo>
                  <a:pt x="3378" y="1015"/>
                </a:lnTo>
                <a:lnTo>
                  <a:pt x="3385" y="1029"/>
                </a:lnTo>
                <a:lnTo>
                  <a:pt x="3392" y="1043"/>
                </a:lnTo>
                <a:lnTo>
                  <a:pt x="3398" y="1057"/>
                </a:lnTo>
                <a:lnTo>
                  <a:pt x="3404" y="1071"/>
                </a:lnTo>
                <a:lnTo>
                  <a:pt x="3411" y="1085"/>
                </a:lnTo>
                <a:lnTo>
                  <a:pt x="3416" y="1100"/>
                </a:lnTo>
                <a:lnTo>
                  <a:pt x="3420" y="1114"/>
                </a:lnTo>
                <a:lnTo>
                  <a:pt x="3424" y="1129"/>
                </a:lnTo>
                <a:lnTo>
                  <a:pt x="3428" y="1144"/>
                </a:lnTo>
                <a:lnTo>
                  <a:pt x="3431" y="1160"/>
                </a:lnTo>
                <a:lnTo>
                  <a:pt x="3434" y="1175"/>
                </a:lnTo>
                <a:lnTo>
                  <a:pt x="3436" y="1191"/>
                </a:lnTo>
                <a:lnTo>
                  <a:pt x="3438" y="1207"/>
                </a:lnTo>
                <a:lnTo>
                  <a:pt x="3439" y="1224"/>
                </a:lnTo>
                <a:lnTo>
                  <a:pt x="3440" y="1240"/>
                </a:lnTo>
                <a:lnTo>
                  <a:pt x="3441" y="1257"/>
                </a:lnTo>
                <a:lnTo>
                  <a:pt x="3442" y="1274"/>
                </a:lnTo>
                <a:lnTo>
                  <a:pt x="3442" y="1291"/>
                </a:lnTo>
                <a:lnTo>
                  <a:pt x="3441" y="1318"/>
                </a:lnTo>
                <a:lnTo>
                  <a:pt x="3441" y="1331"/>
                </a:lnTo>
                <a:lnTo>
                  <a:pt x="3440" y="1344"/>
                </a:lnTo>
                <a:lnTo>
                  <a:pt x="3437" y="1370"/>
                </a:lnTo>
                <a:lnTo>
                  <a:pt x="3434" y="1394"/>
                </a:lnTo>
                <a:lnTo>
                  <a:pt x="3432" y="1406"/>
                </a:lnTo>
                <a:lnTo>
                  <a:pt x="3430" y="1417"/>
                </a:lnTo>
                <a:lnTo>
                  <a:pt x="3424" y="1440"/>
                </a:lnTo>
                <a:lnTo>
                  <a:pt x="3418" y="1462"/>
                </a:lnTo>
                <a:lnTo>
                  <a:pt x="3411" y="1483"/>
                </a:lnTo>
                <a:lnTo>
                  <a:pt x="3406" y="1493"/>
                </a:lnTo>
                <a:lnTo>
                  <a:pt x="3402" y="1503"/>
                </a:lnTo>
                <a:lnTo>
                  <a:pt x="3393" y="1522"/>
                </a:lnTo>
                <a:lnTo>
                  <a:pt x="3383" y="1541"/>
                </a:lnTo>
                <a:lnTo>
                  <a:pt x="3372" y="1558"/>
                </a:lnTo>
                <a:lnTo>
                  <a:pt x="3360" y="1575"/>
                </a:lnTo>
                <a:lnTo>
                  <a:pt x="3354" y="1583"/>
                </a:lnTo>
                <a:lnTo>
                  <a:pt x="3348" y="1591"/>
                </a:lnTo>
                <a:lnTo>
                  <a:pt x="3341" y="1598"/>
                </a:lnTo>
                <a:lnTo>
                  <a:pt x="3334" y="1606"/>
                </a:lnTo>
                <a:lnTo>
                  <a:pt x="3320" y="1620"/>
                </a:lnTo>
                <a:lnTo>
                  <a:pt x="3313" y="1627"/>
                </a:lnTo>
                <a:lnTo>
                  <a:pt x="3305" y="1633"/>
                </a:lnTo>
                <a:lnTo>
                  <a:pt x="3289" y="1646"/>
                </a:lnTo>
                <a:lnTo>
                  <a:pt x="3273" y="1657"/>
                </a:lnTo>
                <a:lnTo>
                  <a:pt x="3256" y="1668"/>
                </a:lnTo>
                <a:lnTo>
                  <a:pt x="3237" y="1678"/>
                </a:lnTo>
                <a:lnTo>
                  <a:pt x="3219" y="1687"/>
                </a:lnTo>
                <a:lnTo>
                  <a:pt x="3199" y="1695"/>
                </a:lnTo>
                <a:lnTo>
                  <a:pt x="3179" y="1703"/>
                </a:lnTo>
                <a:lnTo>
                  <a:pt x="3158" y="1709"/>
                </a:lnTo>
                <a:lnTo>
                  <a:pt x="3147" y="1712"/>
                </a:lnTo>
                <a:lnTo>
                  <a:pt x="3136" y="1715"/>
                </a:lnTo>
                <a:lnTo>
                  <a:pt x="3114" y="1719"/>
                </a:lnTo>
                <a:lnTo>
                  <a:pt x="3091" y="1723"/>
                </a:lnTo>
                <a:lnTo>
                  <a:pt x="3079" y="1725"/>
                </a:lnTo>
                <a:lnTo>
                  <a:pt x="3067" y="1726"/>
                </a:lnTo>
                <a:lnTo>
                  <a:pt x="3043" y="1728"/>
                </a:lnTo>
                <a:lnTo>
                  <a:pt x="3018" y="1730"/>
                </a:lnTo>
                <a:lnTo>
                  <a:pt x="2991" y="1730"/>
                </a:lnTo>
                <a:lnTo>
                  <a:pt x="2967" y="1730"/>
                </a:lnTo>
                <a:lnTo>
                  <a:pt x="2944" y="1728"/>
                </a:lnTo>
                <a:lnTo>
                  <a:pt x="2933" y="1727"/>
                </a:lnTo>
                <a:lnTo>
                  <a:pt x="2921" y="1726"/>
                </a:lnTo>
                <a:lnTo>
                  <a:pt x="2910" y="1725"/>
                </a:lnTo>
                <a:lnTo>
                  <a:pt x="2899" y="1723"/>
                </a:lnTo>
                <a:lnTo>
                  <a:pt x="2878" y="1719"/>
                </a:lnTo>
                <a:lnTo>
                  <a:pt x="2857" y="1714"/>
                </a:lnTo>
                <a:lnTo>
                  <a:pt x="2847" y="1712"/>
                </a:lnTo>
                <a:lnTo>
                  <a:pt x="2836" y="1709"/>
                </a:lnTo>
                <a:lnTo>
                  <a:pt x="2817" y="1702"/>
                </a:lnTo>
                <a:lnTo>
                  <a:pt x="2798" y="1695"/>
                </a:lnTo>
                <a:lnTo>
                  <a:pt x="2788" y="1691"/>
                </a:lnTo>
                <a:lnTo>
                  <a:pt x="2779" y="1687"/>
                </a:lnTo>
                <a:lnTo>
                  <a:pt x="2770" y="1682"/>
                </a:lnTo>
                <a:lnTo>
                  <a:pt x="2761" y="1678"/>
                </a:lnTo>
                <a:lnTo>
                  <a:pt x="2744" y="1668"/>
                </a:lnTo>
                <a:lnTo>
                  <a:pt x="2728" y="1657"/>
                </a:lnTo>
                <a:lnTo>
                  <a:pt x="2712" y="1646"/>
                </a:lnTo>
                <a:lnTo>
                  <a:pt x="2697" y="1633"/>
                </a:lnTo>
                <a:lnTo>
                  <a:pt x="2690" y="1627"/>
                </a:lnTo>
                <a:lnTo>
                  <a:pt x="2683" y="1620"/>
                </a:lnTo>
                <a:lnTo>
                  <a:pt x="2676" y="1613"/>
                </a:lnTo>
                <a:lnTo>
                  <a:pt x="2669" y="1606"/>
                </a:lnTo>
                <a:lnTo>
                  <a:pt x="2663" y="1599"/>
                </a:lnTo>
                <a:lnTo>
                  <a:pt x="2657" y="1591"/>
                </a:lnTo>
                <a:lnTo>
                  <a:pt x="2645" y="1576"/>
                </a:lnTo>
                <a:lnTo>
                  <a:pt x="2634" y="1559"/>
                </a:lnTo>
                <a:lnTo>
                  <a:pt x="2623" y="1542"/>
                </a:lnTo>
                <a:lnTo>
                  <a:pt x="2614" y="1524"/>
                </a:lnTo>
                <a:lnTo>
                  <a:pt x="2604" y="1505"/>
                </a:lnTo>
                <a:lnTo>
                  <a:pt x="2600" y="1495"/>
                </a:lnTo>
                <a:lnTo>
                  <a:pt x="2596" y="1485"/>
                </a:lnTo>
                <a:lnTo>
                  <a:pt x="2589" y="1465"/>
                </a:lnTo>
                <a:lnTo>
                  <a:pt x="2586" y="1454"/>
                </a:lnTo>
                <a:lnTo>
                  <a:pt x="2583" y="1444"/>
                </a:lnTo>
                <a:lnTo>
                  <a:pt x="2578" y="1422"/>
                </a:lnTo>
                <a:lnTo>
                  <a:pt x="2574" y="1399"/>
                </a:lnTo>
                <a:lnTo>
                  <a:pt x="2572" y="1387"/>
                </a:lnTo>
                <a:lnTo>
                  <a:pt x="2570" y="1375"/>
                </a:lnTo>
                <a:lnTo>
                  <a:pt x="2568" y="1351"/>
                </a:lnTo>
                <a:lnTo>
                  <a:pt x="2567" y="1338"/>
                </a:lnTo>
                <a:lnTo>
                  <a:pt x="2566" y="1326"/>
                </a:lnTo>
                <a:lnTo>
                  <a:pt x="2566" y="1300"/>
                </a:lnTo>
                <a:lnTo>
                  <a:pt x="2566" y="1210"/>
                </a:lnTo>
                <a:lnTo>
                  <a:pt x="2566" y="1208"/>
                </a:lnTo>
                <a:lnTo>
                  <a:pt x="2567" y="1206"/>
                </a:lnTo>
                <a:lnTo>
                  <a:pt x="2568" y="1205"/>
                </a:lnTo>
                <a:lnTo>
                  <a:pt x="2569" y="1203"/>
                </a:lnTo>
                <a:lnTo>
                  <a:pt x="2570" y="1202"/>
                </a:lnTo>
                <a:lnTo>
                  <a:pt x="2572" y="1201"/>
                </a:lnTo>
                <a:lnTo>
                  <a:pt x="2576" y="1200"/>
                </a:lnTo>
                <a:lnTo>
                  <a:pt x="2847" y="1200"/>
                </a:lnTo>
                <a:lnTo>
                  <a:pt x="2852" y="1201"/>
                </a:lnTo>
                <a:lnTo>
                  <a:pt x="2853" y="1202"/>
                </a:lnTo>
                <a:lnTo>
                  <a:pt x="2855" y="1203"/>
                </a:lnTo>
                <a:lnTo>
                  <a:pt x="2856" y="1205"/>
                </a:lnTo>
                <a:lnTo>
                  <a:pt x="2857" y="1206"/>
                </a:lnTo>
                <a:lnTo>
                  <a:pt x="2858" y="1208"/>
                </a:lnTo>
                <a:lnTo>
                  <a:pt x="2858" y="1210"/>
                </a:lnTo>
                <a:lnTo>
                  <a:pt x="2858" y="1308"/>
                </a:lnTo>
                <a:lnTo>
                  <a:pt x="2858" y="1320"/>
                </a:lnTo>
                <a:lnTo>
                  <a:pt x="2859" y="1331"/>
                </a:lnTo>
                <a:lnTo>
                  <a:pt x="2861" y="1351"/>
                </a:lnTo>
                <a:lnTo>
                  <a:pt x="2862" y="1361"/>
                </a:lnTo>
                <a:lnTo>
                  <a:pt x="2864" y="1370"/>
                </a:lnTo>
                <a:lnTo>
                  <a:pt x="2866" y="1379"/>
                </a:lnTo>
                <a:lnTo>
                  <a:pt x="2869" y="1387"/>
                </a:lnTo>
                <a:lnTo>
                  <a:pt x="2875" y="1401"/>
                </a:lnTo>
                <a:lnTo>
                  <a:pt x="2878" y="1408"/>
                </a:lnTo>
                <a:lnTo>
                  <a:pt x="2882" y="1414"/>
                </a:lnTo>
                <a:lnTo>
                  <a:pt x="2890" y="1426"/>
                </a:lnTo>
                <a:lnTo>
                  <a:pt x="2894" y="1431"/>
                </a:lnTo>
                <a:lnTo>
                  <a:pt x="2899" y="1436"/>
                </a:lnTo>
                <a:lnTo>
                  <a:pt x="2904" y="1440"/>
                </a:lnTo>
                <a:lnTo>
                  <a:pt x="2909" y="1444"/>
                </a:lnTo>
                <a:lnTo>
                  <a:pt x="2919" y="1451"/>
                </a:lnTo>
                <a:lnTo>
                  <a:pt x="2931" y="1457"/>
                </a:lnTo>
                <a:lnTo>
                  <a:pt x="2937" y="1459"/>
                </a:lnTo>
                <a:lnTo>
                  <a:pt x="2943" y="1461"/>
                </a:lnTo>
                <a:lnTo>
                  <a:pt x="2956" y="1464"/>
                </a:lnTo>
                <a:lnTo>
                  <a:pt x="2962" y="1466"/>
                </a:lnTo>
                <a:lnTo>
                  <a:pt x="2969" y="1467"/>
                </a:lnTo>
                <a:lnTo>
                  <a:pt x="2983" y="1468"/>
                </a:lnTo>
                <a:lnTo>
                  <a:pt x="2997" y="1468"/>
                </a:lnTo>
                <a:lnTo>
                  <a:pt x="3013" y="1468"/>
                </a:lnTo>
                <a:lnTo>
                  <a:pt x="3027" y="1467"/>
                </a:lnTo>
                <a:lnTo>
                  <a:pt x="3041" y="1464"/>
                </a:lnTo>
                <a:lnTo>
                  <a:pt x="3055" y="1461"/>
                </a:lnTo>
                <a:lnTo>
                  <a:pt x="3068" y="1457"/>
                </a:lnTo>
                <a:lnTo>
                  <a:pt x="3075" y="1454"/>
                </a:lnTo>
                <a:lnTo>
                  <a:pt x="3081" y="1451"/>
                </a:lnTo>
                <a:lnTo>
                  <a:pt x="3087" y="1448"/>
                </a:lnTo>
                <a:lnTo>
                  <a:pt x="3094" y="1444"/>
                </a:lnTo>
                <a:lnTo>
                  <a:pt x="3099" y="1440"/>
                </a:lnTo>
                <a:lnTo>
                  <a:pt x="3105" y="1436"/>
                </a:lnTo>
                <a:lnTo>
                  <a:pt x="3110" y="1431"/>
                </a:lnTo>
                <a:lnTo>
                  <a:pt x="3115" y="1426"/>
                </a:lnTo>
                <a:lnTo>
                  <a:pt x="3120" y="1420"/>
                </a:lnTo>
                <a:lnTo>
                  <a:pt x="3125" y="1414"/>
                </a:lnTo>
                <a:lnTo>
                  <a:pt x="3129" y="1408"/>
                </a:lnTo>
                <a:lnTo>
                  <a:pt x="3133" y="1401"/>
                </a:lnTo>
                <a:lnTo>
                  <a:pt x="3137" y="1394"/>
                </a:lnTo>
                <a:lnTo>
                  <a:pt x="3141" y="1387"/>
                </a:lnTo>
                <a:lnTo>
                  <a:pt x="3144" y="1379"/>
                </a:lnTo>
                <a:lnTo>
                  <a:pt x="3146" y="1370"/>
                </a:lnTo>
                <a:lnTo>
                  <a:pt x="3149" y="1361"/>
                </a:lnTo>
                <a:lnTo>
                  <a:pt x="3151" y="1351"/>
                </a:lnTo>
                <a:lnTo>
                  <a:pt x="3152" y="1341"/>
                </a:lnTo>
                <a:lnTo>
                  <a:pt x="3153" y="1331"/>
                </a:lnTo>
                <a:lnTo>
                  <a:pt x="3154" y="1320"/>
                </a:lnTo>
                <a:lnTo>
                  <a:pt x="3154" y="1308"/>
                </a:lnTo>
                <a:lnTo>
                  <a:pt x="3154" y="1298"/>
                </a:lnTo>
                <a:lnTo>
                  <a:pt x="3154" y="1287"/>
                </a:lnTo>
                <a:lnTo>
                  <a:pt x="3154" y="1277"/>
                </a:lnTo>
                <a:lnTo>
                  <a:pt x="3153" y="1258"/>
                </a:lnTo>
                <a:lnTo>
                  <a:pt x="3150" y="1240"/>
                </a:lnTo>
                <a:lnTo>
                  <a:pt x="3149" y="1231"/>
                </a:lnTo>
                <a:lnTo>
                  <a:pt x="3147" y="1223"/>
                </a:lnTo>
                <a:lnTo>
                  <a:pt x="3143" y="1207"/>
                </a:lnTo>
                <a:lnTo>
                  <a:pt x="3141" y="1200"/>
                </a:lnTo>
                <a:lnTo>
                  <a:pt x="3138" y="1192"/>
                </a:lnTo>
                <a:lnTo>
                  <a:pt x="3135" y="1185"/>
                </a:lnTo>
                <a:lnTo>
                  <a:pt x="3132" y="1178"/>
                </a:lnTo>
                <a:lnTo>
                  <a:pt x="3128" y="1171"/>
                </a:lnTo>
                <a:lnTo>
                  <a:pt x="3124" y="1164"/>
                </a:lnTo>
                <a:lnTo>
                  <a:pt x="3115" y="1150"/>
                </a:lnTo>
                <a:lnTo>
                  <a:pt x="3104" y="1136"/>
                </a:lnTo>
                <a:lnTo>
                  <a:pt x="3092" y="1123"/>
                </a:lnTo>
                <a:lnTo>
                  <a:pt x="3086" y="1116"/>
                </a:lnTo>
                <a:lnTo>
                  <a:pt x="3079" y="1109"/>
                </a:lnTo>
                <a:lnTo>
                  <a:pt x="3063" y="1095"/>
                </a:lnTo>
                <a:lnTo>
                  <a:pt x="3046" y="1080"/>
                </a:lnTo>
                <a:lnTo>
                  <a:pt x="3027" y="1065"/>
                </a:lnTo>
                <a:lnTo>
                  <a:pt x="3005" y="1048"/>
                </a:lnTo>
                <a:lnTo>
                  <a:pt x="2814" y="903"/>
                </a:lnTo>
                <a:lnTo>
                  <a:pt x="2787" y="882"/>
                </a:lnTo>
                <a:lnTo>
                  <a:pt x="2774" y="871"/>
                </a:lnTo>
                <a:lnTo>
                  <a:pt x="2762" y="860"/>
                </a:lnTo>
                <a:lnTo>
                  <a:pt x="2749" y="849"/>
                </a:lnTo>
                <a:lnTo>
                  <a:pt x="2737" y="837"/>
                </a:lnTo>
                <a:lnTo>
                  <a:pt x="2714" y="814"/>
                </a:lnTo>
                <a:lnTo>
                  <a:pt x="2702" y="802"/>
                </a:lnTo>
                <a:lnTo>
                  <a:pt x="2691" y="790"/>
                </a:lnTo>
                <a:lnTo>
                  <a:pt x="2681" y="777"/>
                </a:lnTo>
                <a:lnTo>
                  <a:pt x="2671" y="764"/>
                </a:lnTo>
                <a:lnTo>
                  <a:pt x="2661" y="751"/>
                </a:lnTo>
                <a:lnTo>
                  <a:pt x="2651" y="737"/>
                </a:lnTo>
                <a:lnTo>
                  <a:pt x="2642" y="724"/>
                </a:lnTo>
                <a:lnTo>
                  <a:pt x="2634" y="709"/>
                </a:lnTo>
                <a:lnTo>
                  <a:pt x="2626" y="695"/>
                </a:lnTo>
                <a:lnTo>
                  <a:pt x="2618" y="680"/>
                </a:lnTo>
                <a:lnTo>
                  <a:pt x="2611" y="665"/>
                </a:lnTo>
                <a:lnTo>
                  <a:pt x="2603" y="649"/>
                </a:lnTo>
                <a:lnTo>
                  <a:pt x="2597" y="633"/>
                </a:lnTo>
                <a:lnTo>
                  <a:pt x="2591" y="617"/>
                </a:lnTo>
                <a:lnTo>
                  <a:pt x="2588" y="609"/>
                </a:lnTo>
                <a:lnTo>
                  <a:pt x="2585" y="600"/>
                </a:lnTo>
                <a:lnTo>
                  <a:pt x="2580" y="583"/>
                </a:lnTo>
                <a:lnTo>
                  <a:pt x="2576" y="565"/>
                </a:lnTo>
                <a:lnTo>
                  <a:pt x="2572" y="547"/>
                </a:lnTo>
                <a:lnTo>
                  <a:pt x="2569" y="529"/>
                </a:lnTo>
                <a:lnTo>
                  <a:pt x="2566" y="510"/>
                </a:lnTo>
                <a:lnTo>
                  <a:pt x="2564" y="490"/>
                </a:lnTo>
                <a:lnTo>
                  <a:pt x="2563" y="470"/>
                </a:lnTo>
                <a:lnTo>
                  <a:pt x="2562" y="450"/>
                </a:lnTo>
                <a:lnTo>
                  <a:pt x="2562" y="429"/>
                </a:lnTo>
                <a:lnTo>
                  <a:pt x="2562" y="403"/>
                </a:lnTo>
                <a:lnTo>
                  <a:pt x="2564" y="378"/>
                </a:lnTo>
                <a:lnTo>
                  <a:pt x="2567" y="354"/>
                </a:lnTo>
                <a:lnTo>
                  <a:pt x="2568" y="342"/>
                </a:lnTo>
                <a:lnTo>
                  <a:pt x="2571" y="330"/>
                </a:lnTo>
                <a:lnTo>
                  <a:pt x="2573" y="319"/>
                </a:lnTo>
                <a:lnTo>
                  <a:pt x="2575" y="308"/>
                </a:lnTo>
                <a:lnTo>
                  <a:pt x="2578" y="297"/>
                </a:lnTo>
                <a:lnTo>
                  <a:pt x="2581" y="286"/>
                </a:lnTo>
                <a:lnTo>
                  <a:pt x="2588" y="265"/>
                </a:lnTo>
                <a:lnTo>
                  <a:pt x="2592" y="254"/>
                </a:lnTo>
                <a:lnTo>
                  <a:pt x="2596" y="244"/>
                </a:lnTo>
                <a:lnTo>
                  <a:pt x="2605" y="225"/>
                </a:lnTo>
                <a:lnTo>
                  <a:pt x="2611" y="215"/>
                </a:lnTo>
                <a:lnTo>
                  <a:pt x="2616" y="206"/>
                </a:lnTo>
                <a:lnTo>
                  <a:pt x="2626" y="188"/>
                </a:lnTo>
                <a:lnTo>
                  <a:pt x="2638" y="171"/>
                </a:lnTo>
                <a:lnTo>
                  <a:pt x="2650" y="154"/>
                </a:lnTo>
                <a:lnTo>
                  <a:pt x="2663" y="139"/>
                </a:lnTo>
                <a:lnTo>
                  <a:pt x="2677" y="124"/>
                </a:lnTo>
                <a:lnTo>
                  <a:pt x="2692" y="110"/>
                </a:lnTo>
                <a:lnTo>
                  <a:pt x="2708" y="97"/>
                </a:lnTo>
                <a:lnTo>
                  <a:pt x="2724" y="85"/>
                </a:lnTo>
                <a:lnTo>
                  <a:pt x="2741" y="73"/>
                </a:lnTo>
                <a:lnTo>
                  <a:pt x="2758" y="63"/>
                </a:lnTo>
                <a:lnTo>
                  <a:pt x="2767" y="57"/>
                </a:lnTo>
                <a:lnTo>
                  <a:pt x="2776" y="53"/>
                </a:lnTo>
                <a:lnTo>
                  <a:pt x="2795" y="44"/>
                </a:lnTo>
                <a:lnTo>
                  <a:pt x="2815" y="36"/>
                </a:lnTo>
                <a:lnTo>
                  <a:pt x="2835" y="28"/>
                </a:lnTo>
                <a:lnTo>
                  <a:pt x="2855" y="22"/>
                </a:lnTo>
                <a:lnTo>
                  <a:pt x="2866" y="19"/>
                </a:lnTo>
                <a:lnTo>
                  <a:pt x="2876" y="16"/>
                </a:lnTo>
                <a:lnTo>
                  <a:pt x="2898" y="11"/>
                </a:lnTo>
                <a:lnTo>
                  <a:pt x="2920" y="7"/>
                </a:lnTo>
                <a:lnTo>
                  <a:pt x="2942" y="4"/>
                </a:lnTo>
                <a:lnTo>
                  <a:pt x="2965" y="2"/>
                </a:lnTo>
                <a:lnTo>
                  <a:pt x="2988" y="1"/>
                </a:lnTo>
                <a:lnTo>
                  <a:pt x="3013" y="0"/>
                </a:lnTo>
                <a:lnTo>
                  <a:pt x="3036" y="1"/>
                </a:lnTo>
                <a:lnTo>
                  <a:pt x="3059" y="2"/>
                </a:lnTo>
                <a:lnTo>
                  <a:pt x="3082" y="4"/>
                </a:lnTo>
                <a:lnTo>
                  <a:pt x="3093" y="6"/>
                </a:lnTo>
                <a:lnTo>
                  <a:pt x="3103" y="7"/>
                </a:lnTo>
                <a:lnTo>
                  <a:pt x="3125" y="11"/>
                </a:lnTo>
                <a:lnTo>
                  <a:pt x="3145" y="16"/>
                </a:lnTo>
                <a:lnTo>
                  <a:pt x="3166" y="21"/>
                </a:lnTo>
                <a:lnTo>
                  <a:pt x="3185" y="28"/>
                </a:lnTo>
                <a:lnTo>
                  <a:pt x="3204" y="35"/>
                </a:lnTo>
                <a:lnTo>
                  <a:pt x="3222" y="43"/>
                </a:lnTo>
                <a:lnTo>
                  <a:pt x="3240" y="52"/>
                </a:lnTo>
                <a:lnTo>
                  <a:pt x="3248" y="56"/>
                </a:lnTo>
                <a:lnTo>
                  <a:pt x="3256" y="61"/>
                </a:lnTo>
                <a:lnTo>
                  <a:pt x="3265" y="66"/>
                </a:lnTo>
                <a:lnTo>
                  <a:pt x="3273" y="72"/>
                </a:lnTo>
                <a:lnTo>
                  <a:pt x="3288" y="83"/>
                </a:lnTo>
                <a:lnTo>
                  <a:pt x="3303" y="95"/>
                </a:lnTo>
                <a:lnTo>
                  <a:pt x="3317" y="108"/>
                </a:lnTo>
                <a:lnTo>
                  <a:pt x="3330" y="122"/>
                </a:lnTo>
                <a:lnTo>
                  <a:pt x="3336" y="129"/>
                </a:lnTo>
                <a:lnTo>
                  <a:pt x="3343" y="137"/>
                </a:lnTo>
                <a:lnTo>
                  <a:pt x="3354" y="152"/>
                </a:lnTo>
                <a:lnTo>
                  <a:pt x="3365" y="168"/>
                </a:lnTo>
                <a:lnTo>
                  <a:pt x="3375" y="186"/>
                </a:lnTo>
                <a:lnTo>
                  <a:pt x="3385" y="203"/>
                </a:lnTo>
                <a:lnTo>
                  <a:pt x="3393" y="222"/>
                </a:lnTo>
                <a:lnTo>
                  <a:pt x="3401" y="242"/>
                </a:lnTo>
                <a:lnTo>
                  <a:pt x="3409" y="262"/>
                </a:lnTo>
                <a:lnTo>
                  <a:pt x="3415" y="283"/>
                </a:lnTo>
                <a:lnTo>
                  <a:pt x="3420" y="305"/>
                </a:lnTo>
                <a:lnTo>
                  <a:pt x="3424" y="328"/>
                </a:lnTo>
                <a:lnTo>
                  <a:pt x="3427" y="351"/>
                </a:lnTo>
                <a:lnTo>
                  <a:pt x="3429" y="363"/>
                </a:lnTo>
                <a:lnTo>
                  <a:pt x="3430" y="376"/>
                </a:lnTo>
                <a:lnTo>
                  <a:pt x="3431" y="401"/>
                </a:lnTo>
                <a:lnTo>
                  <a:pt x="3432" y="427"/>
                </a:lnTo>
                <a:lnTo>
                  <a:pt x="3432" y="499"/>
                </a:lnTo>
                <a:lnTo>
                  <a:pt x="3431" y="501"/>
                </a:lnTo>
                <a:lnTo>
                  <a:pt x="3431" y="503"/>
                </a:lnTo>
                <a:lnTo>
                  <a:pt x="3429" y="505"/>
                </a:lnTo>
                <a:lnTo>
                  <a:pt x="3426" y="507"/>
                </a:lnTo>
                <a:lnTo>
                  <a:pt x="3423" y="508"/>
                </a:lnTo>
                <a:lnTo>
                  <a:pt x="3150" y="508"/>
                </a:lnTo>
                <a:lnTo>
                  <a:pt x="3146" y="507"/>
                </a:lnTo>
                <a:lnTo>
                  <a:pt x="3144" y="506"/>
                </a:lnTo>
                <a:lnTo>
                  <a:pt x="3142" y="505"/>
                </a:lnTo>
                <a:lnTo>
                  <a:pt x="3141" y="503"/>
                </a:lnTo>
                <a:lnTo>
                  <a:pt x="3140" y="501"/>
                </a:lnTo>
                <a:lnTo>
                  <a:pt x="3140" y="498"/>
                </a:lnTo>
                <a:lnTo>
                  <a:pt x="3140" y="495"/>
                </a:lnTo>
                <a:lnTo>
                  <a:pt x="3140" y="406"/>
                </a:lnTo>
                <a:lnTo>
                  <a:pt x="3139" y="396"/>
                </a:lnTo>
                <a:lnTo>
                  <a:pt x="3139" y="386"/>
                </a:lnTo>
                <a:lnTo>
                  <a:pt x="3138" y="377"/>
                </a:lnTo>
                <a:lnTo>
                  <a:pt x="3137" y="368"/>
                </a:lnTo>
                <a:lnTo>
                  <a:pt x="3133" y="352"/>
                </a:lnTo>
                <a:lnTo>
                  <a:pt x="3128" y="337"/>
                </a:lnTo>
                <a:lnTo>
                  <a:pt x="3125" y="330"/>
                </a:lnTo>
                <a:lnTo>
                  <a:pt x="3122" y="324"/>
                </a:lnTo>
                <a:lnTo>
                  <a:pt x="3115" y="312"/>
                </a:lnTo>
                <a:lnTo>
                  <a:pt x="3111" y="307"/>
                </a:lnTo>
                <a:lnTo>
                  <a:pt x="3107" y="302"/>
                </a:lnTo>
                <a:lnTo>
                  <a:pt x="3098" y="293"/>
                </a:lnTo>
                <a:lnTo>
                  <a:pt x="3088" y="285"/>
                </a:lnTo>
                <a:lnTo>
                  <a:pt x="3077" y="279"/>
                </a:lnTo>
                <a:lnTo>
                  <a:pt x="3072" y="276"/>
                </a:lnTo>
                <a:lnTo>
                  <a:pt x="3066" y="273"/>
                </a:lnTo>
                <a:lnTo>
                  <a:pt x="3054" y="269"/>
                </a:lnTo>
                <a:lnTo>
                  <a:pt x="3041" y="266"/>
                </a:lnTo>
                <a:lnTo>
                  <a:pt x="3034" y="265"/>
                </a:lnTo>
                <a:lnTo>
                  <a:pt x="3028" y="264"/>
                </a:lnTo>
                <a:lnTo>
                  <a:pt x="3014" y="263"/>
                </a:lnTo>
                <a:lnTo>
                  <a:pt x="2999" y="262"/>
                </a:lnTo>
                <a:lnTo>
                  <a:pt x="2985" y="263"/>
                </a:lnTo>
                <a:lnTo>
                  <a:pt x="2971" y="264"/>
                </a:lnTo>
                <a:lnTo>
                  <a:pt x="2958" y="266"/>
                </a:lnTo>
                <a:lnTo>
                  <a:pt x="2944" y="269"/>
                </a:lnTo>
                <a:lnTo>
                  <a:pt x="2938" y="271"/>
                </a:lnTo>
                <a:lnTo>
                  <a:pt x="2931" y="273"/>
                </a:lnTo>
                <a:lnTo>
                  <a:pt x="2925" y="276"/>
                </a:lnTo>
                <a:lnTo>
                  <a:pt x="2919" y="279"/>
                </a:lnTo>
                <a:lnTo>
                  <a:pt x="2913" y="282"/>
                </a:lnTo>
                <a:lnTo>
                  <a:pt x="2907" y="285"/>
                </a:lnTo>
                <a:lnTo>
                  <a:pt x="2902" y="289"/>
                </a:lnTo>
                <a:lnTo>
                  <a:pt x="2896" y="293"/>
                </a:lnTo>
                <a:lnTo>
                  <a:pt x="2891" y="297"/>
                </a:lnTo>
                <a:lnTo>
                  <a:pt x="2886" y="302"/>
                </a:lnTo>
                <a:lnTo>
                  <a:pt x="2882" y="307"/>
                </a:lnTo>
                <a:lnTo>
                  <a:pt x="2877" y="312"/>
                </a:lnTo>
                <a:lnTo>
                  <a:pt x="2873" y="318"/>
                </a:lnTo>
                <a:lnTo>
                  <a:pt x="2869" y="324"/>
                </a:lnTo>
                <a:lnTo>
                  <a:pt x="2866" y="330"/>
                </a:lnTo>
                <a:lnTo>
                  <a:pt x="2862" y="337"/>
                </a:lnTo>
                <a:lnTo>
                  <a:pt x="2857" y="352"/>
                </a:lnTo>
                <a:lnTo>
                  <a:pt x="2855" y="360"/>
                </a:lnTo>
                <a:lnTo>
                  <a:pt x="2853" y="368"/>
                </a:lnTo>
                <a:lnTo>
                  <a:pt x="2851" y="377"/>
                </a:lnTo>
                <a:lnTo>
                  <a:pt x="2850" y="386"/>
                </a:lnTo>
                <a:lnTo>
                  <a:pt x="2850" y="396"/>
                </a:lnTo>
                <a:lnTo>
                  <a:pt x="2850" y="406"/>
                </a:lnTo>
                <a:lnTo>
                  <a:pt x="2850" y="414"/>
                </a:lnTo>
                <a:lnTo>
                  <a:pt x="2850" y="430"/>
                </a:lnTo>
                <a:lnTo>
                  <a:pt x="2850" y="445"/>
                </a:lnTo>
                <a:lnTo>
                  <a:pt x="2851" y="461"/>
                </a:lnTo>
                <a:lnTo>
                  <a:pt x="2852" y="476"/>
                </a:lnTo>
                <a:lnTo>
                  <a:pt x="2853" y="483"/>
                </a:lnTo>
                <a:lnTo>
                  <a:pt x="2855" y="490"/>
                </a:lnTo>
                <a:lnTo>
                  <a:pt x="2858" y="505"/>
                </a:lnTo>
                <a:lnTo>
                  <a:pt x="2862" y="520"/>
                </a:lnTo>
                <a:lnTo>
                  <a:pt x="2868" y="534"/>
                </a:lnTo>
                <a:lnTo>
                  <a:pt x="2871" y="542"/>
                </a:lnTo>
                <a:lnTo>
                  <a:pt x="2875" y="549"/>
                </a:lnTo>
                <a:lnTo>
                  <a:pt x="2879" y="557"/>
                </a:lnTo>
                <a:lnTo>
                  <a:pt x="2883" y="564"/>
                </a:lnTo>
                <a:lnTo>
                  <a:pt x="2894" y="579"/>
                </a:lnTo>
                <a:lnTo>
                  <a:pt x="2899" y="587"/>
                </a:lnTo>
                <a:lnTo>
                  <a:pt x="2906" y="595"/>
                </a:lnTo>
                <a:lnTo>
                  <a:pt x="2920" y="610"/>
                </a:lnTo>
                <a:lnTo>
                  <a:pt x="2928" y="618"/>
                </a:lnTo>
                <a:lnTo>
                  <a:pt x="2936" y="626"/>
                </a:lnTo>
                <a:lnTo>
                  <a:pt x="2945" y="634"/>
                </a:lnTo>
                <a:lnTo>
                  <a:pt x="2955" y="643"/>
                </a:lnTo>
                <a:lnTo>
                  <a:pt x="2976" y="659"/>
                </a:lnTo>
                <a:lnTo>
                  <a:pt x="3212" y="8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6576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Ember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0F91B4-9FCB-79A0-2190-D1932DEBA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7530808-3A93-4B16-BA63-1737D72E4E6E}" type="datetime1">
              <a:rPr lang="fi-FI" smtClean="0"/>
              <a:t>9.9.2024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190484-A9D2-D6F7-531A-1C6F9F19F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8538A-9248-416D-78A6-B4F7E348B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86FE07-F779-49C6-81DB-EB924689B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10C0355-B774-E8B2-DF1B-4EF713196DC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493854" y="2924944"/>
            <a:ext cx="3204291" cy="864000"/>
          </a:xfrm>
          <a:custGeom>
            <a:avLst/>
            <a:gdLst>
              <a:gd name="T0" fmla="*/ 5303 w 6416"/>
              <a:gd name="T1" fmla="*/ 1692 h 1730"/>
              <a:gd name="T2" fmla="*/ 4659 w 6416"/>
              <a:gd name="T3" fmla="*/ 1686 h 1730"/>
              <a:gd name="T4" fmla="*/ 4944 w 6416"/>
              <a:gd name="T5" fmla="*/ 32 h 1730"/>
              <a:gd name="T6" fmla="*/ 4255 w 6416"/>
              <a:gd name="T7" fmla="*/ 451 h 1730"/>
              <a:gd name="T8" fmla="*/ 4227 w 6416"/>
              <a:gd name="T9" fmla="*/ 1697 h 1730"/>
              <a:gd name="T10" fmla="*/ 3778 w 6416"/>
              <a:gd name="T11" fmla="*/ 1697 h 1730"/>
              <a:gd name="T12" fmla="*/ 3753 w 6416"/>
              <a:gd name="T13" fmla="*/ 451 h 1730"/>
              <a:gd name="T14" fmla="*/ 4172 w 6416"/>
              <a:gd name="T15" fmla="*/ 40 h 1730"/>
              <a:gd name="T16" fmla="*/ 3995 w 6416"/>
              <a:gd name="T17" fmla="*/ 481 h 1730"/>
              <a:gd name="T18" fmla="*/ 6140 w 6416"/>
              <a:gd name="T19" fmla="*/ 1697 h 1730"/>
              <a:gd name="T20" fmla="*/ 5692 w 6416"/>
              <a:gd name="T21" fmla="*/ 1697 h 1730"/>
              <a:gd name="T22" fmla="*/ 5668 w 6416"/>
              <a:gd name="T23" fmla="*/ 451 h 1730"/>
              <a:gd name="T24" fmla="*/ 6086 w 6416"/>
              <a:gd name="T25" fmla="*/ 40 h 1730"/>
              <a:gd name="T26" fmla="*/ 5916 w 6416"/>
              <a:gd name="T27" fmla="*/ 477 h 1730"/>
              <a:gd name="T28" fmla="*/ 1945 w 6416"/>
              <a:gd name="T29" fmla="*/ 1687 h 1730"/>
              <a:gd name="T30" fmla="*/ 1660 w 6416"/>
              <a:gd name="T31" fmla="*/ 1692 h 1730"/>
              <a:gd name="T32" fmla="*/ 954 w 6416"/>
              <a:gd name="T33" fmla="*/ 1695 h 1730"/>
              <a:gd name="T34" fmla="*/ 1286 w 6416"/>
              <a:gd name="T35" fmla="*/ 32 h 1730"/>
              <a:gd name="T36" fmla="*/ 1453 w 6416"/>
              <a:gd name="T37" fmla="*/ 481 h 1730"/>
              <a:gd name="T38" fmla="*/ 990 w 6416"/>
              <a:gd name="T39" fmla="*/ 32 h 1730"/>
              <a:gd name="T40" fmla="*/ 663 w 6416"/>
              <a:gd name="T41" fmla="*/ 1695 h 1730"/>
              <a:gd name="T42" fmla="*/ 83 w 6416"/>
              <a:gd name="T43" fmla="*/ 456 h 1730"/>
              <a:gd name="T44" fmla="*/ 283 w 6416"/>
              <a:gd name="T45" fmla="*/ 34 h 1730"/>
              <a:gd name="T46" fmla="*/ 504 w 6416"/>
              <a:gd name="T47" fmla="*/ 1251 h 1730"/>
              <a:gd name="T48" fmla="*/ 2371 w 6416"/>
              <a:gd name="T49" fmla="*/ 32 h 1730"/>
              <a:gd name="T50" fmla="*/ 2377 w 6416"/>
              <a:gd name="T51" fmla="*/ 1694 h 1730"/>
              <a:gd name="T52" fmla="*/ 2085 w 6416"/>
              <a:gd name="T53" fmla="*/ 1686 h 1730"/>
              <a:gd name="T54" fmla="*/ 2368 w 6416"/>
              <a:gd name="T55" fmla="*/ 32 h 1730"/>
              <a:gd name="T56" fmla="*/ 3361 w 6416"/>
              <a:gd name="T57" fmla="*/ 988 h 1730"/>
              <a:gd name="T58" fmla="*/ 3431 w 6416"/>
              <a:gd name="T59" fmla="*/ 1160 h 1730"/>
              <a:gd name="T60" fmla="*/ 3437 w 6416"/>
              <a:gd name="T61" fmla="*/ 1370 h 1730"/>
              <a:gd name="T62" fmla="*/ 3360 w 6416"/>
              <a:gd name="T63" fmla="*/ 1575 h 1730"/>
              <a:gd name="T64" fmla="*/ 3219 w 6416"/>
              <a:gd name="T65" fmla="*/ 1687 h 1730"/>
              <a:gd name="T66" fmla="*/ 2991 w 6416"/>
              <a:gd name="T67" fmla="*/ 1730 h 1730"/>
              <a:gd name="T68" fmla="*/ 2798 w 6416"/>
              <a:gd name="T69" fmla="*/ 1695 h 1730"/>
              <a:gd name="T70" fmla="*/ 2669 w 6416"/>
              <a:gd name="T71" fmla="*/ 1606 h 1730"/>
              <a:gd name="T72" fmla="*/ 2583 w 6416"/>
              <a:gd name="T73" fmla="*/ 1444 h 1730"/>
              <a:gd name="T74" fmla="*/ 2568 w 6416"/>
              <a:gd name="T75" fmla="*/ 1205 h 1730"/>
              <a:gd name="T76" fmla="*/ 2858 w 6416"/>
              <a:gd name="T77" fmla="*/ 1210 h 1730"/>
              <a:gd name="T78" fmla="*/ 2890 w 6416"/>
              <a:gd name="T79" fmla="*/ 1426 h 1730"/>
              <a:gd name="T80" fmla="*/ 2983 w 6416"/>
              <a:gd name="T81" fmla="*/ 1468 h 1730"/>
              <a:gd name="T82" fmla="*/ 3105 w 6416"/>
              <a:gd name="T83" fmla="*/ 1436 h 1730"/>
              <a:gd name="T84" fmla="*/ 3151 w 6416"/>
              <a:gd name="T85" fmla="*/ 1351 h 1730"/>
              <a:gd name="T86" fmla="*/ 3143 w 6416"/>
              <a:gd name="T87" fmla="*/ 1207 h 1730"/>
              <a:gd name="T88" fmla="*/ 3063 w 6416"/>
              <a:gd name="T89" fmla="*/ 1095 h 1730"/>
              <a:gd name="T90" fmla="*/ 2691 w 6416"/>
              <a:gd name="T91" fmla="*/ 790 h 1730"/>
              <a:gd name="T92" fmla="*/ 2591 w 6416"/>
              <a:gd name="T93" fmla="*/ 617 h 1730"/>
              <a:gd name="T94" fmla="*/ 2562 w 6416"/>
              <a:gd name="T95" fmla="*/ 403 h 1730"/>
              <a:gd name="T96" fmla="*/ 2605 w 6416"/>
              <a:gd name="T97" fmla="*/ 225 h 1730"/>
              <a:gd name="T98" fmla="*/ 2758 w 6416"/>
              <a:gd name="T99" fmla="*/ 63 h 1730"/>
              <a:gd name="T100" fmla="*/ 2965 w 6416"/>
              <a:gd name="T101" fmla="*/ 2 h 1730"/>
              <a:gd name="T102" fmla="*/ 3204 w 6416"/>
              <a:gd name="T103" fmla="*/ 35 h 1730"/>
              <a:gd name="T104" fmla="*/ 3343 w 6416"/>
              <a:gd name="T105" fmla="*/ 137 h 1730"/>
              <a:gd name="T106" fmla="*/ 3429 w 6416"/>
              <a:gd name="T107" fmla="*/ 363 h 1730"/>
              <a:gd name="T108" fmla="*/ 3144 w 6416"/>
              <a:gd name="T109" fmla="*/ 506 h 1730"/>
              <a:gd name="T110" fmla="*/ 3128 w 6416"/>
              <a:gd name="T111" fmla="*/ 337 h 1730"/>
              <a:gd name="T112" fmla="*/ 3041 w 6416"/>
              <a:gd name="T113" fmla="*/ 266 h 1730"/>
              <a:gd name="T114" fmla="*/ 2919 w 6416"/>
              <a:gd name="T115" fmla="*/ 279 h 1730"/>
              <a:gd name="T116" fmla="*/ 2862 w 6416"/>
              <a:gd name="T117" fmla="*/ 337 h 1730"/>
              <a:gd name="T118" fmla="*/ 2852 w 6416"/>
              <a:gd name="T119" fmla="*/ 476 h 1730"/>
              <a:gd name="T120" fmla="*/ 2906 w 6416"/>
              <a:gd name="T121" fmla="*/ 595 h 1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416" h="1730">
                <a:moveTo>
                  <a:pt x="5294" y="1418"/>
                </a:moveTo>
                <a:lnTo>
                  <a:pt x="5298" y="1419"/>
                </a:lnTo>
                <a:lnTo>
                  <a:pt x="5300" y="1420"/>
                </a:lnTo>
                <a:lnTo>
                  <a:pt x="5301" y="1421"/>
                </a:lnTo>
                <a:lnTo>
                  <a:pt x="5303" y="1423"/>
                </a:lnTo>
                <a:lnTo>
                  <a:pt x="5304" y="1425"/>
                </a:lnTo>
                <a:lnTo>
                  <a:pt x="5304" y="1427"/>
                </a:lnTo>
                <a:lnTo>
                  <a:pt x="5305" y="1429"/>
                </a:lnTo>
                <a:lnTo>
                  <a:pt x="5305" y="1686"/>
                </a:lnTo>
                <a:lnTo>
                  <a:pt x="5304" y="1689"/>
                </a:lnTo>
                <a:lnTo>
                  <a:pt x="5304" y="1691"/>
                </a:lnTo>
                <a:lnTo>
                  <a:pt x="5303" y="1692"/>
                </a:lnTo>
                <a:lnTo>
                  <a:pt x="5301" y="1694"/>
                </a:lnTo>
                <a:lnTo>
                  <a:pt x="5300" y="1695"/>
                </a:lnTo>
                <a:lnTo>
                  <a:pt x="5298" y="1696"/>
                </a:lnTo>
                <a:lnTo>
                  <a:pt x="5294" y="1697"/>
                </a:lnTo>
                <a:lnTo>
                  <a:pt x="4669" y="1697"/>
                </a:lnTo>
                <a:lnTo>
                  <a:pt x="4665" y="1696"/>
                </a:lnTo>
                <a:lnTo>
                  <a:pt x="4664" y="1695"/>
                </a:lnTo>
                <a:lnTo>
                  <a:pt x="4662" y="1694"/>
                </a:lnTo>
                <a:lnTo>
                  <a:pt x="4661" y="1692"/>
                </a:lnTo>
                <a:lnTo>
                  <a:pt x="4660" y="1691"/>
                </a:lnTo>
                <a:lnTo>
                  <a:pt x="4659" y="1689"/>
                </a:lnTo>
                <a:lnTo>
                  <a:pt x="4659" y="1686"/>
                </a:lnTo>
                <a:lnTo>
                  <a:pt x="4659" y="1275"/>
                </a:lnTo>
                <a:lnTo>
                  <a:pt x="4659" y="864"/>
                </a:lnTo>
                <a:lnTo>
                  <a:pt x="4659" y="453"/>
                </a:lnTo>
                <a:lnTo>
                  <a:pt x="4659" y="42"/>
                </a:lnTo>
                <a:lnTo>
                  <a:pt x="4659" y="40"/>
                </a:lnTo>
                <a:lnTo>
                  <a:pt x="4660" y="38"/>
                </a:lnTo>
                <a:lnTo>
                  <a:pt x="4661" y="36"/>
                </a:lnTo>
                <a:lnTo>
                  <a:pt x="4662" y="35"/>
                </a:lnTo>
                <a:lnTo>
                  <a:pt x="4664" y="33"/>
                </a:lnTo>
                <a:lnTo>
                  <a:pt x="4665" y="32"/>
                </a:lnTo>
                <a:lnTo>
                  <a:pt x="4669" y="32"/>
                </a:lnTo>
                <a:lnTo>
                  <a:pt x="4944" y="32"/>
                </a:lnTo>
                <a:lnTo>
                  <a:pt x="4948" y="32"/>
                </a:lnTo>
                <a:lnTo>
                  <a:pt x="4950" y="33"/>
                </a:lnTo>
                <a:lnTo>
                  <a:pt x="4951" y="35"/>
                </a:lnTo>
                <a:lnTo>
                  <a:pt x="4952" y="36"/>
                </a:lnTo>
                <a:lnTo>
                  <a:pt x="4953" y="38"/>
                </a:lnTo>
                <a:lnTo>
                  <a:pt x="4954" y="40"/>
                </a:lnTo>
                <a:lnTo>
                  <a:pt x="4954" y="42"/>
                </a:lnTo>
                <a:lnTo>
                  <a:pt x="4954" y="730"/>
                </a:lnTo>
                <a:lnTo>
                  <a:pt x="4954" y="1418"/>
                </a:lnTo>
                <a:lnTo>
                  <a:pt x="5294" y="1418"/>
                </a:lnTo>
                <a:close/>
                <a:moveTo>
                  <a:pt x="4172" y="40"/>
                </a:moveTo>
                <a:lnTo>
                  <a:pt x="4255" y="451"/>
                </a:lnTo>
                <a:lnTo>
                  <a:pt x="4337" y="862"/>
                </a:lnTo>
                <a:lnTo>
                  <a:pt x="4419" y="1273"/>
                </a:lnTo>
                <a:lnTo>
                  <a:pt x="4502" y="1684"/>
                </a:lnTo>
                <a:lnTo>
                  <a:pt x="4502" y="1687"/>
                </a:lnTo>
                <a:lnTo>
                  <a:pt x="4501" y="1689"/>
                </a:lnTo>
                <a:lnTo>
                  <a:pt x="4501" y="1691"/>
                </a:lnTo>
                <a:lnTo>
                  <a:pt x="4499" y="1693"/>
                </a:lnTo>
                <a:lnTo>
                  <a:pt x="4498" y="1695"/>
                </a:lnTo>
                <a:lnTo>
                  <a:pt x="4496" y="1696"/>
                </a:lnTo>
                <a:lnTo>
                  <a:pt x="4494" y="1697"/>
                </a:lnTo>
                <a:lnTo>
                  <a:pt x="4491" y="1697"/>
                </a:lnTo>
                <a:lnTo>
                  <a:pt x="4227" y="1697"/>
                </a:lnTo>
                <a:lnTo>
                  <a:pt x="4223" y="1696"/>
                </a:lnTo>
                <a:lnTo>
                  <a:pt x="4220" y="1694"/>
                </a:lnTo>
                <a:lnTo>
                  <a:pt x="4219" y="1693"/>
                </a:lnTo>
                <a:lnTo>
                  <a:pt x="4218" y="1692"/>
                </a:lnTo>
                <a:lnTo>
                  <a:pt x="4216" y="1688"/>
                </a:lnTo>
                <a:lnTo>
                  <a:pt x="4175" y="1450"/>
                </a:lnTo>
                <a:lnTo>
                  <a:pt x="3830" y="1450"/>
                </a:lnTo>
                <a:lnTo>
                  <a:pt x="3788" y="1688"/>
                </a:lnTo>
                <a:lnTo>
                  <a:pt x="3787" y="1692"/>
                </a:lnTo>
                <a:lnTo>
                  <a:pt x="3785" y="1694"/>
                </a:lnTo>
                <a:lnTo>
                  <a:pt x="3782" y="1696"/>
                </a:lnTo>
                <a:lnTo>
                  <a:pt x="3778" y="1697"/>
                </a:lnTo>
                <a:lnTo>
                  <a:pt x="3518" y="1697"/>
                </a:lnTo>
                <a:lnTo>
                  <a:pt x="3515" y="1697"/>
                </a:lnTo>
                <a:lnTo>
                  <a:pt x="3513" y="1696"/>
                </a:lnTo>
                <a:lnTo>
                  <a:pt x="3511" y="1695"/>
                </a:lnTo>
                <a:lnTo>
                  <a:pt x="3510" y="1693"/>
                </a:lnTo>
                <a:lnTo>
                  <a:pt x="3508" y="1691"/>
                </a:lnTo>
                <a:lnTo>
                  <a:pt x="3508" y="1689"/>
                </a:lnTo>
                <a:lnTo>
                  <a:pt x="3507" y="1687"/>
                </a:lnTo>
                <a:lnTo>
                  <a:pt x="3507" y="1684"/>
                </a:lnTo>
                <a:lnTo>
                  <a:pt x="3589" y="1273"/>
                </a:lnTo>
                <a:lnTo>
                  <a:pt x="3671" y="862"/>
                </a:lnTo>
                <a:lnTo>
                  <a:pt x="3753" y="451"/>
                </a:lnTo>
                <a:lnTo>
                  <a:pt x="3836" y="40"/>
                </a:lnTo>
                <a:lnTo>
                  <a:pt x="3838" y="37"/>
                </a:lnTo>
                <a:lnTo>
                  <a:pt x="3840" y="34"/>
                </a:lnTo>
                <a:lnTo>
                  <a:pt x="3843" y="32"/>
                </a:lnTo>
                <a:lnTo>
                  <a:pt x="3845" y="32"/>
                </a:lnTo>
                <a:lnTo>
                  <a:pt x="3847" y="32"/>
                </a:lnTo>
                <a:lnTo>
                  <a:pt x="4162" y="32"/>
                </a:lnTo>
                <a:lnTo>
                  <a:pt x="4165" y="32"/>
                </a:lnTo>
                <a:lnTo>
                  <a:pt x="4168" y="34"/>
                </a:lnTo>
                <a:lnTo>
                  <a:pt x="4170" y="35"/>
                </a:lnTo>
                <a:lnTo>
                  <a:pt x="4171" y="37"/>
                </a:lnTo>
                <a:lnTo>
                  <a:pt x="4172" y="40"/>
                </a:lnTo>
                <a:close/>
                <a:moveTo>
                  <a:pt x="3870" y="1212"/>
                </a:moveTo>
                <a:lnTo>
                  <a:pt x="4134" y="1212"/>
                </a:lnTo>
                <a:lnTo>
                  <a:pt x="4011" y="484"/>
                </a:lnTo>
                <a:lnTo>
                  <a:pt x="4010" y="481"/>
                </a:lnTo>
                <a:lnTo>
                  <a:pt x="4008" y="479"/>
                </a:lnTo>
                <a:lnTo>
                  <a:pt x="4007" y="478"/>
                </a:lnTo>
                <a:lnTo>
                  <a:pt x="4005" y="477"/>
                </a:lnTo>
                <a:lnTo>
                  <a:pt x="4002" y="477"/>
                </a:lnTo>
                <a:lnTo>
                  <a:pt x="3999" y="477"/>
                </a:lnTo>
                <a:lnTo>
                  <a:pt x="3998" y="478"/>
                </a:lnTo>
                <a:lnTo>
                  <a:pt x="3997" y="479"/>
                </a:lnTo>
                <a:lnTo>
                  <a:pt x="3995" y="481"/>
                </a:lnTo>
                <a:lnTo>
                  <a:pt x="3994" y="484"/>
                </a:lnTo>
                <a:lnTo>
                  <a:pt x="3870" y="1212"/>
                </a:lnTo>
                <a:close/>
                <a:moveTo>
                  <a:pt x="6416" y="1684"/>
                </a:moveTo>
                <a:lnTo>
                  <a:pt x="6416" y="1687"/>
                </a:lnTo>
                <a:lnTo>
                  <a:pt x="6416" y="1689"/>
                </a:lnTo>
                <a:lnTo>
                  <a:pt x="6415" y="1691"/>
                </a:lnTo>
                <a:lnTo>
                  <a:pt x="6414" y="1693"/>
                </a:lnTo>
                <a:lnTo>
                  <a:pt x="6412" y="1695"/>
                </a:lnTo>
                <a:lnTo>
                  <a:pt x="6410" y="1696"/>
                </a:lnTo>
                <a:lnTo>
                  <a:pt x="6408" y="1697"/>
                </a:lnTo>
                <a:lnTo>
                  <a:pt x="6406" y="1697"/>
                </a:lnTo>
                <a:lnTo>
                  <a:pt x="6140" y="1697"/>
                </a:lnTo>
                <a:lnTo>
                  <a:pt x="6136" y="1696"/>
                </a:lnTo>
                <a:lnTo>
                  <a:pt x="6133" y="1694"/>
                </a:lnTo>
                <a:lnTo>
                  <a:pt x="6132" y="1693"/>
                </a:lnTo>
                <a:lnTo>
                  <a:pt x="6131" y="1692"/>
                </a:lnTo>
                <a:lnTo>
                  <a:pt x="6130" y="1688"/>
                </a:lnTo>
                <a:lnTo>
                  <a:pt x="6089" y="1450"/>
                </a:lnTo>
                <a:lnTo>
                  <a:pt x="5743" y="1450"/>
                </a:lnTo>
                <a:lnTo>
                  <a:pt x="5703" y="1688"/>
                </a:lnTo>
                <a:lnTo>
                  <a:pt x="5701" y="1692"/>
                </a:lnTo>
                <a:lnTo>
                  <a:pt x="5699" y="1694"/>
                </a:lnTo>
                <a:lnTo>
                  <a:pt x="5696" y="1696"/>
                </a:lnTo>
                <a:lnTo>
                  <a:pt x="5692" y="1697"/>
                </a:lnTo>
                <a:lnTo>
                  <a:pt x="5432" y="1697"/>
                </a:lnTo>
                <a:lnTo>
                  <a:pt x="5430" y="1697"/>
                </a:lnTo>
                <a:lnTo>
                  <a:pt x="5427" y="1696"/>
                </a:lnTo>
                <a:lnTo>
                  <a:pt x="5425" y="1695"/>
                </a:lnTo>
                <a:lnTo>
                  <a:pt x="5424" y="1693"/>
                </a:lnTo>
                <a:lnTo>
                  <a:pt x="5423" y="1691"/>
                </a:lnTo>
                <a:lnTo>
                  <a:pt x="5422" y="1689"/>
                </a:lnTo>
                <a:lnTo>
                  <a:pt x="5422" y="1687"/>
                </a:lnTo>
                <a:lnTo>
                  <a:pt x="5422" y="1684"/>
                </a:lnTo>
                <a:lnTo>
                  <a:pt x="5504" y="1273"/>
                </a:lnTo>
                <a:lnTo>
                  <a:pt x="5586" y="862"/>
                </a:lnTo>
                <a:lnTo>
                  <a:pt x="5668" y="451"/>
                </a:lnTo>
                <a:lnTo>
                  <a:pt x="5750" y="40"/>
                </a:lnTo>
                <a:lnTo>
                  <a:pt x="5751" y="37"/>
                </a:lnTo>
                <a:lnTo>
                  <a:pt x="5753" y="34"/>
                </a:lnTo>
                <a:lnTo>
                  <a:pt x="5756" y="32"/>
                </a:lnTo>
                <a:lnTo>
                  <a:pt x="5758" y="32"/>
                </a:lnTo>
                <a:lnTo>
                  <a:pt x="5760" y="32"/>
                </a:lnTo>
                <a:lnTo>
                  <a:pt x="6076" y="32"/>
                </a:lnTo>
                <a:lnTo>
                  <a:pt x="6080" y="32"/>
                </a:lnTo>
                <a:lnTo>
                  <a:pt x="6083" y="34"/>
                </a:lnTo>
                <a:lnTo>
                  <a:pt x="6084" y="35"/>
                </a:lnTo>
                <a:lnTo>
                  <a:pt x="6085" y="37"/>
                </a:lnTo>
                <a:lnTo>
                  <a:pt x="6086" y="40"/>
                </a:lnTo>
                <a:lnTo>
                  <a:pt x="6168" y="451"/>
                </a:lnTo>
                <a:lnTo>
                  <a:pt x="6251" y="862"/>
                </a:lnTo>
                <a:lnTo>
                  <a:pt x="6333" y="1273"/>
                </a:lnTo>
                <a:lnTo>
                  <a:pt x="6416" y="1684"/>
                </a:lnTo>
                <a:close/>
                <a:moveTo>
                  <a:pt x="5783" y="1212"/>
                </a:moveTo>
                <a:lnTo>
                  <a:pt x="6049" y="1212"/>
                </a:lnTo>
                <a:lnTo>
                  <a:pt x="5925" y="484"/>
                </a:lnTo>
                <a:lnTo>
                  <a:pt x="5924" y="481"/>
                </a:lnTo>
                <a:lnTo>
                  <a:pt x="5922" y="479"/>
                </a:lnTo>
                <a:lnTo>
                  <a:pt x="5921" y="478"/>
                </a:lnTo>
                <a:lnTo>
                  <a:pt x="5919" y="477"/>
                </a:lnTo>
                <a:lnTo>
                  <a:pt x="5916" y="477"/>
                </a:lnTo>
                <a:lnTo>
                  <a:pt x="5913" y="477"/>
                </a:lnTo>
                <a:lnTo>
                  <a:pt x="5912" y="478"/>
                </a:lnTo>
                <a:lnTo>
                  <a:pt x="5911" y="479"/>
                </a:lnTo>
                <a:lnTo>
                  <a:pt x="5909" y="481"/>
                </a:lnTo>
                <a:lnTo>
                  <a:pt x="5908" y="484"/>
                </a:lnTo>
                <a:lnTo>
                  <a:pt x="5783" y="1212"/>
                </a:lnTo>
                <a:close/>
                <a:moveTo>
                  <a:pt x="1616" y="40"/>
                </a:moveTo>
                <a:lnTo>
                  <a:pt x="1698" y="451"/>
                </a:lnTo>
                <a:lnTo>
                  <a:pt x="1780" y="862"/>
                </a:lnTo>
                <a:lnTo>
                  <a:pt x="1863" y="1273"/>
                </a:lnTo>
                <a:lnTo>
                  <a:pt x="1945" y="1684"/>
                </a:lnTo>
                <a:lnTo>
                  <a:pt x="1945" y="1687"/>
                </a:lnTo>
                <a:lnTo>
                  <a:pt x="1945" y="1689"/>
                </a:lnTo>
                <a:lnTo>
                  <a:pt x="1944" y="1691"/>
                </a:lnTo>
                <a:lnTo>
                  <a:pt x="1943" y="1693"/>
                </a:lnTo>
                <a:lnTo>
                  <a:pt x="1941" y="1695"/>
                </a:lnTo>
                <a:lnTo>
                  <a:pt x="1939" y="1696"/>
                </a:lnTo>
                <a:lnTo>
                  <a:pt x="1937" y="1697"/>
                </a:lnTo>
                <a:lnTo>
                  <a:pt x="1935" y="1697"/>
                </a:lnTo>
                <a:lnTo>
                  <a:pt x="1669" y="1697"/>
                </a:lnTo>
                <a:lnTo>
                  <a:pt x="1665" y="1696"/>
                </a:lnTo>
                <a:lnTo>
                  <a:pt x="1662" y="1694"/>
                </a:lnTo>
                <a:lnTo>
                  <a:pt x="1661" y="1693"/>
                </a:lnTo>
                <a:lnTo>
                  <a:pt x="1660" y="1692"/>
                </a:lnTo>
                <a:lnTo>
                  <a:pt x="1659" y="1688"/>
                </a:lnTo>
                <a:lnTo>
                  <a:pt x="1618" y="1450"/>
                </a:lnTo>
                <a:lnTo>
                  <a:pt x="1272" y="1450"/>
                </a:lnTo>
                <a:lnTo>
                  <a:pt x="1232" y="1688"/>
                </a:lnTo>
                <a:lnTo>
                  <a:pt x="1230" y="1692"/>
                </a:lnTo>
                <a:lnTo>
                  <a:pt x="1228" y="1694"/>
                </a:lnTo>
                <a:lnTo>
                  <a:pt x="1225" y="1696"/>
                </a:lnTo>
                <a:lnTo>
                  <a:pt x="1221" y="1697"/>
                </a:lnTo>
                <a:lnTo>
                  <a:pt x="960" y="1697"/>
                </a:lnTo>
                <a:lnTo>
                  <a:pt x="958" y="1697"/>
                </a:lnTo>
                <a:lnTo>
                  <a:pt x="956" y="1696"/>
                </a:lnTo>
                <a:lnTo>
                  <a:pt x="954" y="1695"/>
                </a:lnTo>
                <a:lnTo>
                  <a:pt x="952" y="1693"/>
                </a:lnTo>
                <a:lnTo>
                  <a:pt x="951" y="1691"/>
                </a:lnTo>
                <a:lnTo>
                  <a:pt x="950" y="1689"/>
                </a:lnTo>
                <a:lnTo>
                  <a:pt x="950" y="1687"/>
                </a:lnTo>
                <a:lnTo>
                  <a:pt x="950" y="1684"/>
                </a:lnTo>
                <a:lnTo>
                  <a:pt x="1033" y="1273"/>
                </a:lnTo>
                <a:lnTo>
                  <a:pt x="1115" y="862"/>
                </a:lnTo>
                <a:lnTo>
                  <a:pt x="1197" y="451"/>
                </a:lnTo>
                <a:lnTo>
                  <a:pt x="1279" y="40"/>
                </a:lnTo>
                <a:lnTo>
                  <a:pt x="1280" y="37"/>
                </a:lnTo>
                <a:lnTo>
                  <a:pt x="1282" y="34"/>
                </a:lnTo>
                <a:lnTo>
                  <a:pt x="1286" y="32"/>
                </a:lnTo>
                <a:lnTo>
                  <a:pt x="1287" y="32"/>
                </a:lnTo>
                <a:lnTo>
                  <a:pt x="1289" y="32"/>
                </a:lnTo>
                <a:lnTo>
                  <a:pt x="1605" y="32"/>
                </a:lnTo>
                <a:lnTo>
                  <a:pt x="1609" y="32"/>
                </a:lnTo>
                <a:lnTo>
                  <a:pt x="1612" y="34"/>
                </a:lnTo>
                <a:lnTo>
                  <a:pt x="1613" y="35"/>
                </a:lnTo>
                <a:lnTo>
                  <a:pt x="1614" y="37"/>
                </a:lnTo>
                <a:lnTo>
                  <a:pt x="1616" y="40"/>
                </a:lnTo>
                <a:close/>
                <a:moveTo>
                  <a:pt x="1312" y="1212"/>
                </a:moveTo>
                <a:lnTo>
                  <a:pt x="1578" y="1212"/>
                </a:lnTo>
                <a:lnTo>
                  <a:pt x="1454" y="484"/>
                </a:lnTo>
                <a:lnTo>
                  <a:pt x="1453" y="481"/>
                </a:lnTo>
                <a:lnTo>
                  <a:pt x="1451" y="479"/>
                </a:lnTo>
                <a:lnTo>
                  <a:pt x="1450" y="478"/>
                </a:lnTo>
                <a:lnTo>
                  <a:pt x="1449" y="477"/>
                </a:lnTo>
                <a:lnTo>
                  <a:pt x="1446" y="477"/>
                </a:lnTo>
                <a:lnTo>
                  <a:pt x="1443" y="477"/>
                </a:lnTo>
                <a:lnTo>
                  <a:pt x="1441" y="478"/>
                </a:lnTo>
                <a:lnTo>
                  <a:pt x="1440" y="479"/>
                </a:lnTo>
                <a:lnTo>
                  <a:pt x="1438" y="481"/>
                </a:lnTo>
                <a:lnTo>
                  <a:pt x="1437" y="484"/>
                </a:lnTo>
                <a:lnTo>
                  <a:pt x="1312" y="1212"/>
                </a:lnTo>
                <a:close/>
                <a:moveTo>
                  <a:pt x="986" y="32"/>
                </a:moveTo>
                <a:lnTo>
                  <a:pt x="990" y="32"/>
                </a:lnTo>
                <a:lnTo>
                  <a:pt x="992" y="33"/>
                </a:lnTo>
                <a:lnTo>
                  <a:pt x="993" y="35"/>
                </a:lnTo>
                <a:lnTo>
                  <a:pt x="994" y="37"/>
                </a:lnTo>
                <a:lnTo>
                  <a:pt x="995" y="39"/>
                </a:lnTo>
                <a:lnTo>
                  <a:pt x="995" y="41"/>
                </a:lnTo>
                <a:lnTo>
                  <a:pt x="994" y="44"/>
                </a:lnTo>
                <a:lnTo>
                  <a:pt x="912" y="455"/>
                </a:lnTo>
                <a:lnTo>
                  <a:pt x="830" y="866"/>
                </a:lnTo>
                <a:lnTo>
                  <a:pt x="748" y="1277"/>
                </a:lnTo>
                <a:lnTo>
                  <a:pt x="666" y="1688"/>
                </a:lnTo>
                <a:lnTo>
                  <a:pt x="665" y="1692"/>
                </a:lnTo>
                <a:lnTo>
                  <a:pt x="663" y="1695"/>
                </a:lnTo>
                <a:lnTo>
                  <a:pt x="660" y="1696"/>
                </a:lnTo>
                <a:lnTo>
                  <a:pt x="658" y="1697"/>
                </a:lnTo>
                <a:lnTo>
                  <a:pt x="656" y="1697"/>
                </a:lnTo>
                <a:lnTo>
                  <a:pt x="340" y="1697"/>
                </a:lnTo>
                <a:lnTo>
                  <a:pt x="336" y="1696"/>
                </a:lnTo>
                <a:lnTo>
                  <a:pt x="333" y="1695"/>
                </a:lnTo>
                <a:lnTo>
                  <a:pt x="332" y="1693"/>
                </a:lnTo>
                <a:lnTo>
                  <a:pt x="331" y="1692"/>
                </a:lnTo>
                <a:lnTo>
                  <a:pt x="330" y="1689"/>
                </a:lnTo>
                <a:lnTo>
                  <a:pt x="248" y="1278"/>
                </a:lnTo>
                <a:lnTo>
                  <a:pt x="165" y="867"/>
                </a:lnTo>
                <a:lnTo>
                  <a:pt x="83" y="456"/>
                </a:lnTo>
                <a:lnTo>
                  <a:pt x="1" y="46"/>
                </a:lnTo>
                <a:lnTo>
                  <a:pt x="0" y="43"/>
                </a:lnTo>
                <a:lnTo>
                  <a:pt x="0" y="40"/>
                </a:lnTo>
                <a:lnTo>
                  <a:pt x="1" y="38"/>
                </a:lnTo>
                <a:lnTo>
                  <a:pt x="2" y="36"/>
                </a:lnTo>
                <a:lnTo>
                  <a:pt x="4" y="34"/>
                </a:lnTo>
                <a:lnTo>
                  <a:pt x="6" y="33"/>
                </a:lnTo>
                <a:lnTo>
                  <a:pt x="8" y="32"/>
                </a:lnTo>
                <a:lnTo>
                  <a:pt x="11" y="32"/>
                </a:lnTo>
                <a:lnTo>
                  <a:pt x="276" y="32"/>
                </a:lnTo>
                <a:lnTo>
                  <a:pt x="280" y="32"/>
                </a:lnTo>
                <a:lnTo>
                  <a:pt x="283" y="34"/>
                </a:lnTo>
                <a:lnTo>
                  <a:pt x="284" y="35"/>
                </a:lnTo>
                <a:lnTo>
                  <a:pt x="285" y="37"/>
                </a:lnTo>
                <a:lnTo>
                  <a:pt x="287" y="40"/>
                </a:lnTo>
                <a:lnTo>
                  <a:pt x="389" y="642"/>
                </a:lnTo>
                <a:lnTo>
                  <a:pt x="491" y="1245"/>
                </a:lnTo>
                <a:lnTo>
                  <a:pt x="492" y="1248"/>
                </a:lnTo>
                <a:lnTo>
                  <a:pt x="494" y="1250"/>
                </a:lnTo>
                <a:lnTo>
                  <a:pt x="495" y="1251"/>
                </a:lnTo>
                <a:lnTo>
                  <a:pt x="497" y="1251"/>
                </a:lnTo>
                <a:lnTo>
                  <a:pt x="500" y="1252"/>
                </a:lnTo>
                <a:lnTo>
                  <a:pt x="503" y="1251"/>
                </a:lnTo>
                <a:lnTo>
                  <a:pt x="504" y="1251"/>
                </a:lnTo>
                <a:lnTo>
                  <a:pt x="505" y="1250"/>
                </a:lnTo>
                <a:lnTo>
                  <a:pt x="507" y="1248"/>
                </a:lnTo>
                <a:lnTo>
                  <a:pt x="508" y="1245"/>
                </a:lnTo>
                <a:lnTo>
                  <a:pt x="611" y="642"/>
                </a:lnTo>
                <a:lnTo>
                  <a:pt x="714" y="40"/>
                </a:lnTo>
                <a:lnTo>
                  <a:pt x="715" y="37"/>
                </a:lnTo>
                <a:lnTo>
                  <a:pt x="717" y="34"/>
                </a:lnTo>
                <a:lnTo>
                  <a:pt x="720" y="32"/>
                </a:lnTo>
                <a:lnTo>
                  <a:pt x="724" y="32"/>
                </a:lnTo>
                <a:lnTo>
                  <a:pt x="986" y="32"/>
                </a:lnTo>
                <a:close/>
                <a:moveTo>
                  <a:pt x="2368" y="32"/>
                </a:moveTo>
                <a:lnTo>
                  <a:pt x="2371" y="32"/>
                </a:lnTo>
                <a:lnTo>
                  <a:pt x="2373" y="33"/>
                </a:lnTo>
                <a:lnTo>
                  <a:pt x="2377" y="36"/>
                </a:lnTo>
                <a:lnTo>
                  <a:pt x="2378" y="37"/>
                </a:lnTo>
                <a:lnTo>
                  <a:pt x="2378" y="40"/>
                </a:lnTo>
                <a:lnTo>
                  <a:pt x="2379" y="44"/>
                </a:lnTo>
                <a:lnTo>
                  <a:pt x="2379" y="454"/>
                </a:lnTo>
                <a:lnTo>
                  <a:pt x="2379" y="865"/>
                </a:lnTo>
                <a:lnTo>
                  <a:pt x="2379" y="1275"/>
                </a:lnTo>
                <a:lnTo>
                  <a:pt x="2379" y="1686"/>
                </a:lnTo>
                <a:lnTo>
                  <a:pt x="2378" y="1691"/>
                </a:lnTo>
                <a:lnTo>
                  <a:pt x="2378" y="1692"/>
                </a:lnTo>
                <a:lnTo>
                  <a:pt x="2377" y="1694"/>
                </a:lnTo>
                <a:lnTo>
                  <a:pt x="2375" y="1695"/>
                </a:lnTo>
                <a:lnTo>
                  <a:pt x="2373" y="1696"/>
                </a:lnTo>
                <a:lnTo>
                  <a:pt x="2371" y="1697"/>
                </a:lnTo>
                <a:lnTo>
                  <a:pt x="2368" y="1697"/>
                </a:lnTo>
                <a:lnTo>
                  <a:pt x="2097" y="1697"/>
                </a:lnTo>
                <a:lnTo>
                  <a:pt x="2094" y="1697"/>
                </a:lnTo>
                <a:lnTo>
                  <a:pt x="2092" y="1696"/>
                </a:lnTo>
                <a:lnTo>
                  <a:pt x="2088" y="1694"/>
                </a:lnTo>
                <a:lnTo>
                  <a:pt x="2086" y="1692"/>
                </a:lnTo>
                <a:lnTo>
                  <a:pt x="2085" y="1691"/>
                </a:lnTo>
                <a:lnTo>
                  <a:pt x="2085" y="1689"/>
                </a:lnTo>
                <a:lnTo>
                  <a:pt x="2085" y="1686"/>
                </a:lnTo>
                <a:lnTo>
                  <a:pt x="2085" y="1275"/>
                </a:lnTo>
                <a:lnTo>
                  <a:pt x="2085" y="865"/>
                </a:lnTo>
                <a:lnTo>
                  <a:pt x="2085" y="454"/>
                </a:lnTo>
                <a:lnTo>
                  <a:pt x="2085" y="44"/>
                </a:lnTo>
                <a:lnTo>
                  <a:pt x="2085" y="40"/>
                </a:lnTo>
                <a:lnTo>
                  <a:pt x="2086" y="37"/>
                </a:lnTo>
                <a:lnTo>
                  <a:pt x="2088" y="36"/>
                </a:lnTo>
                <a:lnTo>
                  <a:pt x="2089" y="34"/>
                </a:lnTo>
                <a:lnTo>
                  <a:pt x="2092" y="33"/>
                </a:lnTo>
                <a:lnTo>
                  <a:pt x="2094" y="32"/>
                </a:lnTo>
                <a:lnTo>
                  <a:pt x="2097" y="32"/>
                </a:lnTo>
                <a:lnTo>
                  <a:pt x="2368" y="32"/>
                </a:lnTo>
                <a:close/>
                <a:moveTo>
                  <a:pt x="3212" y="836"/>
                </a:moveTo>
                <a:lnTo>
                  <a:pt x="3228" y="848"/>
                </a:lnTo>
                <a:lnTo>
                  <a:pt x="3244" y="861"/>
                </a:lnTo>
                <a:lnTo>
                  <a:pt x="3258" y="873"/>
                </a:lnTo>
                <a:lnTo>
                  <a:pt x="3272" y="886"/>
                </a:lnTo>
                <a:lnTo>
                  <a:pt x="3286" y="898"/>
                </a:lnTo>
                <a:lnTo>
                  <a:pt x="3298" y="911"/>
                </a:lnTo>
                <a:lnTo>
                  <a:pt x="3310" y="923"/>
                </a:lnTo>
                <a:lnTo>
                  <a:pt x="3322" y="936"/>
                </a:lnTo>
                <a:lnTo>
                  <a:pt x="3332" y="949"/>
                </a:lnTo>
                <a:lnTo>
                  <a:pt x="3343" y="962"/>
                </a:lnTo>
                <a:lnTo>
                  <a:pt x="3361" y="988"/>
                </a:lnTo>
                <a:lnTo>
                  <a:pt x="3370" y="1002"/>
                </a:lnTo>
                <a:lnTo>
                  <a:pt x="3378" y="1015"/>
                </a:lnTo>
                <a:lnTo>
                  <a:pt x="3385" y="1029"/>
                </a:lnTo>
                <a:lnTo>
                  <a:pt x="3392" y="1043"/>
                </a:lnTo>
                <a:lnTo>
                  <a:pt x="3398" y="1057"/>
                </a:lnTo>
                <a:lnTo>
                  <a:pt x="3404" y="1071"/>
                </a:lnTo>
                <a:lnTo>
                  <a:pt x="3411" y="1085"/>
                </a:lnTo>
                <a:lnTo>
                  <a:pt x="3416" y="1100"/>
                </a:lnTo>
                <a:lnTo>
                  <a:pt x="3420" y="1114"/>
                </a:lnTo>
                <a:lnTo>
                  <a:pt x="3424" y="1129"/>
                </a:lnTo>
                <a:lnTo>
                  <a:pt x="3428" y="1144"/>
                </a:lnTo>
                <a:lnTo>
                  <a:pt x="3431" y="1160"/>
                </a:lnTo>
                <a:lnTo>
                  <a:pt x="3434" y="1175"/>
                </a:lnTo>
                <a:lnTo>
                  <a:pt x="3436" y="1191"/>
                </a:lnTo>
                <a:lnTo>
                  <a:pt x="3438" y="1207"/>
                </a:lnTo>
                <a:lnTo>
                  <a:pt x="3439" y="1224"/>
                </a:lnTo>
                <a:lnTo>
                  <a:pt x="3440" y="1240"/>
                </a:lnTo>
                <a:lnTo>
                  <a:pt x="3441" y="1257"/>
                </a:lnTo>
                <a:lnTo>
                  <a:pt x="3442" y="1274"/>
                </a:lnTo>
                <a:lnTo>
                  <a:pt x="3442" y="1291"/>
                </a:lnTo>
                <a:lnTo>
                  <a:pt x="3441" y="1318"/>
                </a:lnTo>
                <a:lnTo>
                  <a:pt x="3441" y="1331"/>
                </a:lnTo>
                <a:lnTo>
                  <a:pt x="3440" y="1344"/>
                </a:lnTo>
                <a:lnTo>
                  <a:pt x="3437" y="1370"/>
                </a:lnTo>
                <a:lnTo>
                  <a:pt x="3434" y="1394"/>
                </a:lnTo>
                <a:lnTo>
                  <a:pt x="3432" y="1406"/>
                </a:lnTo>
                <a:lnTo>
                  <a:pt x="3430" y="1417"/>
                </a:lnTo>
                <a:lnTo>
                  <a:pt x="3424" y="1440"/>
                </a:lnTo>
                <a:lnTo>
                  <a:pt x="3418" y="1462"/>
                </a:lnTo>
                <a:lnTo>
                  <a:pt x="3411" y="1483"/>
                </a:lnTo>
                <a:lnTo>
                  <a:pt x="3406" y="1493"/>
                </a:lnTo>
                <a:lnTo>
                  <a:pt x="3402" y="1503"/>
                </a:lnTo>
                <a:lnTo>
                  <a:pt x="3393" y="1522"/>
                </a:lnTo>
                <a:lnTo>
                  <a:pt x="3383" y="1541"/>
                </a:lnTo>
                <a:lnTo>
                  <a:pt x="3372" y="1558"/>
                </a:lnTo>
                <a:lnTo>
                  <a:pt x="3360" y="1575"/>
                </a:lnTo>
                <a:lnTo>
                  <a:pt x="3354" y="1583"/>
                </a:lnTo>
                <a:lnTo>
                  <a:pt x="3348" y="1591"/>
                </a:lnTo>
                <a:lnTo>
                  <a:pt x="3341" y="1598"/>
                </a:lnTo>
                <a:lnTo>
                  <a:pt x="3334" y="1606"/>
                </a:lnTo>
                <a:lnTo>
                  <a:pt x="3320" y="1620"/>
                </a:lnTo>
                <a:lnTo>
                  <a:pt x="3313" y="1627"/>
                </a:lnTo>
                <a:lnTo>
                  <a:pt x="3305" y="1633"/>
                </a:lnTo>
                <a:lnTo>
                  <a:pt x="3289" y="1646"/>
                </a:lnTo>
                <a:lnTo>
                  <a:pt x="3273" y="1657"/>
                </a:lnTo>
                <a:lnTo>
                  <a:pt x="3256" y="1668"/>
                </a:lnTo>
                <a:lnTo>
                  <a:pt x="3237" y="1678"/>
                </a:lnTo>
                <a:lnTo>
                  <a:pt x="3219" y="1687"/>
                </a:lnTo>
                <a:lnTo>
                  <a:pt x="3199" y="1695"/>
                </a:lnTo>
                <a:lnTo>
                  <a:pt x="3179" y="1703"/>
                </a:lnTo>
                <a:lnTo>
                  <a:pt x="3158" y="1709"/>
                </a:lnTo>
                <a:lnTo>
                  <a:pt x="3147" y="1712"/>
                </a:lnTo>
                <a:lnTo>
                  <a:pt x="3136" y="1715"/>
                </a:lnTo>
                <a:lnTo>
                  <a:pt x="3114" y="1719"/>
                </a:lnTo>
                <a:lnTo>
                  <a:pt x="3091" y="1723"/>
                </a:lnTo>
                <a:lnTo>
                  <a:pt x="3079" y="1725"/>
                </a:lnTo>
                <a:lnTo>
                  <a:pt x="3067" y="1726"/>
                </a:lnTo>
                <a:lnTo>
                  <a:pt x="3043" y="1728"/>
                </a:lnTo>
                <a:lnTo>
                  <a:pt x="3018" y="1730"/>
                </a:lnTo>
                <a:lnTo>
                  <a:pt x="2991" y="1730"/>
                </a:lnTo>
                <a:lnTo>
                  <a:pt x="2967" y="1730"/>
                </a:lnTo>
                <a:lnTo>
                  <a:pt x="2944" y="1728"/>
                </a:lnTo>
                <a:lnTo>
                  <a:pt x="2933" y="1727"/>
                </a:lnTo>
                <a:lnTo>
                  <a:pt x="2921" y="1726"/>
                </a:lnTo>
                <a:lnTo>
                  <a:pt x="2910" y="1725"/>
                </a:lnTo>
                <a:lnTo>
                  <a:pt x="2899" y="1723"/>
                </a:lnTo>
                <a:lnTo>
                  <a:pt x="2878" y="1719"/>
                </a:lnTo>
                <a:lnTo>
                  <a:pt x="2857" y="1714"/>
                </a:lnTo>
                <a:lnTo>
                  <a:pt x="2847" y="1712"/>
                </a:lnTo>
                <a:lnTo>
                  <a:pt x="2836" y="1709"/>
                </a:lnTo>
                <a:lnTo>
                  <a:pt x="2817" y="1702"/>
                </a:lnTo>
                <a:lnTo>
                  <a:pt x="2798" y="1695"/>
                </a:lnTo>
                <a:lnTo>
                  <a:pt x="2788" y="1691"/>
                </a:lnTo>
                <a:lnTo>
                  <a:pt x="2779" y="1687"/>
                </a:lnTo>
                <a:lnTo>
                  <a:pt x="2770" y="1682"/>
                </a:lnTo>
                <a:lnTo>
                  <a:pt x="2761" y="1678"/>
                </a:lnTo>
                <a:lnTo>
                  <a:pt x="2744" y="1668"/>
                </a:lnTo>
                <a:lnTo>
                  <a:pt x="2728" y="1657"/>
                </a:lnTo>
                <a:lnTo>
                  <a:pt x="2712" y="1646"/>
                </a:lnTo>
                <a:lnTo>
                  <a:pt x="2697" y="1633"/>
                </a:lnTo>
                <a:lnTo>
                  <a:pt x="2690" y="1627"/>
                </a:lnTo>
                <a:lnTo>
                  <a:pt x="2683" y="1620"/>
                </a:lnTo>
                <a:lnTo>
                  <a:pt x="2676" y="1613"/>
                </a:lnTo>
                <a:lnTo>
                  <a:pt x="2669" y="1606"/>
                </a:lnTo>
                <a:lnTo>
                  <a:pt x="2663" y="1599"/>
                </a:lnTo>
                <a:lnTo>
                  <a:pt x="2657" y="1591"/>
                </a:lnTo>
                <a:lnTo>
                  <a:pt x="2645" y="1576"/>
                </a:lnTo>
                <a:lnTo>
                  <a:pt x="2634" y="1559"/>
                </a:lnTo>
                <a:lnTo>
                  <a:pt x="2623" y="1542"/>
                </a:lnTo>
                <a:lnTo>
                  <a:pt x="2614" y="1524"/>
                </a:lnTo>
                <a:lnTo>
                  <a:pt x="2604" y="1505"/>
                </a:lnTo>
                <a:lnTo>
                  <a:pt x="2600" y="1495"/>
                </a:lnTo>
                <a:lnTo>
                  <a:pt x="2596" y="1485"/>
                </a:lnTo>
                <a:lnTo>
                  <a:pt x="2589" y="1465"/>
                </a:lnTo>
                <a:lnTo>
                  <a:pt x="2586" y="1454"/>
                </a:lnTo>
                <a:lnTo>
                  <a:pt x="2583" y="1444"/>
                </a:lnTo>
                <a:lnTo>
                  <a:pt x="2578" y="1422"/>
                </a:lnTo>
                <a:lnTo>
                  <a:pt x="2574" y="1399"/>
                </a:lnTo>
                <a:lnTo>
                  <a:pt x="2572" y="1387"/>
                </a:lnTo>
                <a:lnTo>
                  <a:pt x="2570" y="1375"/>
                </a:lnTo>
                <a:lnTo>
                  <a:pt x="2568" y="1351"/>
                </a:lnTo>
                <a:lnTo>
                  <a:pt x="2567" y="1338"/>
                </a:lnTo>
                <a:lnTo>
                  <a:pt x="2566" y="1326"/>
                </a:lnTo>
                <a:lnTo>
                  <a:pt x="2566" y="1300"/>
                </a:lnTo>
                <a:lnTo>
                  <a:pt x="2566" y="1210"/>
                </a:lnTo>
                <a:lnTo>
                  <a:pt x="2566" y="1208"/>
                </a:lnTo>
                <a:lnTo>
                  <a:pt x="2567" y="1206"/>
                </a:lnTo>
                <a:lnTo>
                  <a:pt x="2568" y="1205"/>
                </a:lnTo>
                <a:lnTo>
                  <a:pt x="2569" y="1203"/>
                </a:lnTo>
                <a:lnTo>
                  <a:pt x="2570" y="1202"/>
                </a:lnTo>
                <a:lnTo>
                  <a:pt x="2572" y="1201"/>
                </a:lnTo>
                <a:lnTo>
                  <a:pt x="2576" y="1200"/>
                </a:lnTo>
                <a:lnTo>
                  <a:pt x="2847" y="1200"/>
                </a:lnTo>
                <a:lnTo>
                  <a:pt x="2852" y="1201"/>
                </a:lnTo>
                <a:lnTo>
                  <a:pt x="2853" y="1202"/>
                </a:lnTo>
                <a:lnTo>
                  <a:pt x="2855" y="1203"/>
                </a:lnTo>
                <a:lnTo>
                  <a:pt x="2856" y="1205"/>
                </a:lnTo>
                <a:lnTo>
                  <a:pt x="2857" y="1206"/>
                </a:lnTo>
                <a:lnTo>
                  <a:pt x="2858" y="1208"/>
                </a:lnTo>
                <a:lnTo>
                  <a:pt x="2858" y="1210"/>
                </a:lnTo>
                <a:lnTo>
                  <a:pt x="2858" y="1308"/>
                </a:lnTo>
                <a:lnTo>
                  <a:pt x="2858" y="1320"/>
                </a:lnTo>
                <a:lnTo>
                  <a:pt x="2859" y="1331"/>
                </a:lnTo>
                <a:lnTo>
                  <a:pt x="2861" y="1351"/>
                </a:lnTo>
                <a:lnTo>
                  <a:pt x="2862" y="1361"/>
                </a:lnTo>
                <a:lnTo>
                  <a:pt x="2864" y="1370"/>
                </a:lnTo>
                <a:lnTo>
                  <a:pt x="2866" y="1379"/>
                </a:lnTo>
                <a:lnTo>
                  <a:pt x="2869" y="1387"/>
                </a:lnTo>
                <a:lnTo>
                  <a:pt x="2875" y="1401"/>
                </a:lnTo>
                <a:lnTo>
                  <a:pt x="2878" y="1408"/>
                </a:lnTo>
                <a:lnTo>
                  <a:pt x="2882" y="1414"/>
                </a:lnTo>
                <a:lnTo>
                  <a:pt x="2890" y="1426"/>
                </a:lnTo>
                <a:lnTo>
                  <a:pt x="2894" y="1431"/>
                </a:lnTo>
                <a:lnTo>
                  <a:pt x="2899" y="1436"/>
                </a:lnTo>
                <a:lnTo>
                  <a:pt x="2904" y="1440"/>
                </a:lnTo>
                <a:lnTo>
                  <a:pt x="2909" y="1444"/>
                </a:lnTo>
                <a:lnTo>
                  <a:pt x="2919" y="1451"/>
                </a:lnTo>
                <a:lnTo>
                  <a:pt x="2931" y="1457"/>
                </a:lnTo>
                <a:lnTo>
                  <a:pt x="2937" y="1459"/>
                </a:lnTo>
                <a:lnTo>
                  <a:pt x="2943" y="1461"/>
                </a:lnTo>
                <a:lnTo>
                  <a:pt x="2956" y="1464"/>
                </a:lnTo>
                <a:lnTo>
                  <a:pt x="2962" y="1466"/>
                </a:lnTo>
                <a:lnTo>
                  <a:pt x="2969" y="1467"/>
                </a:lnTo>
                <a:lnTo>
                  <a:pt x="2983" y="1468"/>
                </a:lnTo>
                <a:lnTo>
                  <a:pt x="2997" y="1468"/>
                </a:lnTo>
                <a:lnTo>
                  <a:pt x="3013" y="1468"/>
                </a:lnTo>
                <a:lnTo>
                  <a:pt x="3027" y="1467"/>
                </a:lnTo>
                <a:lnTo>
                  <a:pt x="3041" y="1464"/>
                </a:lnTo>
                <a:lnTo>
                  <a:pt x="3055" y="1461"/>
                </a:lnTo>
                <a:lnTo>
                  <a:pt x="3068" y="1457"/>
                </a:lnTo>
                <a:lnTo>
                  <a:pt x="3075" y="1454"/>
                </a:lnTo>
                <a:lnTo>
                  <a:pt x="3081" y="1451"/>
                </a:lnTo>
                <a:lnTo>
                  <a:pt x="3087" y="1448"/>
                </a:lnTo>
                <a:lnTo>
                  <a:pt x="3094" y="1444"/>
                </a:lnTo>
                <a:lnTo>
                  <a:pt x="3099" y="1440"/>
                </a:lnTo>
                <a:lnTo>
                  <a:pt x="3105" y="1436"/>
                </a:lnTo>
                <a:lnTo>
                  <a:pt x="3110" y="1431"/>
                </a:lnTo>
                <a:lnTo>
                  <a:pt x="3115" y="1426"/>
                </a:lnTo>
                <a:lnTo>
                  <a:pt x="3120" y="1420"/>
                </a:lnTo>
                <a:lnTo>
                  <a:pt x="3125" y="1414"/>
                </a:lnTo>
                <a:lnTo>
                  <a:pt x="3129" y="1408"/>
                </a:lnTo>
                <a:lnTo>
                  <a:pt x="3133" y="1401"/>
                </a:lnTo>
                <a:lnTo>
                  <a:pt x="3137" y="1394"/>
                </a:lnTo>
                <a:lnTo>
                  <a:pt x="3141" y="1387"/>
                </a:lnTo>
                <a:lnTo>
                  <a:pt x="3144" y="1379"/>
                </a:lnTo>
                <a:lnTo>
                  <a:pt x="3146" y="1370"/>
                </a:lnTo>
                <a:lnTo>
                  <a:pt x="3149" y="1361"/>
                </a:lnTo>
                <a:lnTo>
                  <a:pt x="3151" y="1351"/>
                </a:lnTo>
                <a:lnTo>
                  <a:pt x="3152" y="1341"/>
                </a:lnTo>
                <a:lnTo>
                  <a:pt x="3153" y="1331"/>
                </a:lnTo>
                <a:lnTo>
                  <a:pt x="3154" y="1320"/>
                </a:lnTo>
                <a:lnTo>
                  <a:pt x="3154" y="1308"/>
                </a:lnTo>
                <a:lnTo>
                  <a:pt x="3154" y="1298"/>
                </a:lnTo>
                <a:lnTo>
                  <a:pt x="3154" y="1287"/>
                </a:lnTo>
                <a:lnTo>
                  <a:pt x="3154" y="1277"/>
                </a:lnTo>
                <a:lnTo>
                  <a:pt x="3153" y="1258"/>
                </a:lnTo>
                <a:lnTo>
                  <a:pt x="3150" y="1240"/>
                </a:lnTo>
                <a:lnTo>
                  <a:pt x="3149" y="1231"/>
                </a:lnTo>
                <a:lnTo>
                  <a:pt x="3147" y="1223"/>
                </a:lnTo>
                <a:lnTo>
                  <a:pt x="3143" y="1207"/>
                </a:lnTo>
                <a:lnTo>
                  <a:pt x="3141" y="1200"/>
                </a:lnTo>
                <a:lnTo>
                  <a:pt x="3138" y="1192"/>
                </a:lnTo>
                <a:lnTo>
                  <a:pt x="3135" y="1185"/>
                </a:lnTo>
                <a:lnTo>
                  <a:pt x="3132" y="1178"/>
                </a:lnTo>
                <a:lnTo>
                  <a:pt x="3128" y="1171"/>
                </a:lnTo>
                <a:lnTo>
                  <a:pt x="3124" y="1164"/>
                </a:lnTo>
                <a:lnTo>
                  <a:pt x="3115" y="1150"/>
                </a:lnTo>
                <a:lnTo>
                  <a:pt x="3104" y="1136"/>
                </a:lnTo>
                <a:lnTo>
                  <a:pt x="3092" y="1123"/>
                </a:lnTo>
                <a:lnTo>
                  <a:pt x="3086" y="1116"/>
                </a:lnTo>
                <a:lnTo>
                  <a:pt x="3079" y="1109"/>
                </a:lnTo>
                <a:lnTo>
                  <a:pt x="3063" y="1095"/>
                </a:lnTo>
                <a:lnTo>
                  <a:pt x="3046" y="1080"/>
                </a:lnTo>
                <a:lnTo>
                  <a:pt x="3027" y="1065"/>
                </a:lnTo>
                <a:lnTo>
                  <a:pt x="3005" y="1048"/>
                </a:lnTo>
                <a:lnTo>
                  <a:pt x="2814" y="903"/>
                </a:lnTo>
                <a:lnTo>
                  <a:pt x="2787" y="882"/>
                </a:lnTo>
                <a:lnTo>
                  <a:pt x="2774" y="871"/>
                </a:lnTo>
                <a:lnTo>
                  <a:pt x="2762" y="860"/>
                </a:lnTo>
                <a:lnTo>
                  <a:pt x="2749" y="849"/>
                </a:lnTo>
                <a:lnTo>
                  <a:pt x="2737" y="837"/>
                </a:lnTo>
                <a:lnTo>
                  <a:pt x="2714" y="814"/>
                </a:lnTo>
                <a:lnTo>
                  <a:pt x="2702" y="802"/>
                </a:lnTo>
                <a:lnTo>
                  <a:pt x="2691" y="790"/>
                </a:lnTo>
                <a:lnTo>
                  <a:pt x="2681" y="777"/>
                </a:lnTo>
                <a:lnTo>
                  <a:pt x="2671" y="764"/>
                </a:lnTo>
                <a:lnTo>
                  <a:pt x="2661" y="751"/>
                </a:lnTo>
                <a:lnTo>
                  <a:pt x="2651" y="737"/>
                </a:lnTo>
                <a:lnTo>
                  <a:pt x="2642" y="724"/>
                </a:lnTo>
                <a:lnTo>
                  <a:pt x="2634" y="709"/>
                </a:lnTo>
                <a:lnTo>
                  <a:pt x="2626" y="695"/>
                </a:lnTo>
                <a:lnTo>
                  <a:pt x="2618" y="680"/>
                </a:lnTo>
                <a:lnTo>
                  <a:pt x="2611" y="665"/>
                </a:lnTo>
                <a:lnTo>
                  <a:pt x="2603" y="649"/>
                </a:lnTo>
                <a:lnTo>
                  <a:pt x="2597" y="633"/>
                </a:lnTo>
                <a:lnTo>
                  <a:pt x="2591" y="617"/>
                </a:lnTo>
                <a:lnTo>
                  <a:pt x="2588" y="609"/>
                </a:lnTo>
                <a:lnTo>
                  <a:pt x="2585" y="600"/>
                </a:lnTo>
                <a:lnTo>
                  <a:pt x="2580" y="583"/>
                </a:lnTo>
                <a:lnTo>
                  <a:pt x="2576" y="565"/>
                </a:lnTo>
                <a:lnTo>
                  <a:pt x="2572" y="547"/>
                </a:lnTo>
                <a:lnTo>
                  <a:pt x="2569" y="529"/>
                </a:lnTo>
                <a:lnTo>
                  <a:pt x="2566" y="510"/>
                </a:lnTo>
                <a:lnTo>
                  <a:pt x="2564" y="490"/>
                </a:lnTo>
                <a:lnTo>
                  <a:pt x="2563" y="470"/>
                </a:lnTo>
                <a:lnTo>
                  <a:pt x="2562" y="450"/>
                </a:lnTo>
                <a:lnTo>
                  <a:pt x="2562" y="429"/>
                </a:lnTo>
                <a:lnTo>
                  <a:pt x="2562" y="403"/>
                </a:lnTo>
                <a:lnTo>
                  <a:pt x="2564" y="378"/>
                </a:lnTo>
                <a:lnTo>
                  <a:pt x="2567" y="354"/>
                </a:lnTo>
                <a:lnTo>
                  <a:pt x="2568" y="342"/>
                </a:lnTo>
                <a:lnTo>
                  <a:pt x="2571" y="330"/>
                </a:lnTo>
                <a:lnTo>
                  <a:pt x="2573" y="319"/>
                </a:lnTo>
                <a:lnTo>
                  <a:pt x="2575" y="308"/>
                </a:lnTo>
                <a:lnTo>
                  <a:pt x="2578" y="297"/>
                </a:lnTo>
                <a:lnTo>
                  <a:pt x="2581" y="286"/>
                </a:lnTo>
                <a:lnTo>
                  <a:pt x="2588" y="265"/>
                </a:lnTo>
                <a:lnTo>
                  <a:pt x="2592" y="254"/>
                </a:lnTo>
                <a:lnTo>
                  <a:pt x="2596" y="244"/>
                </a:lnTo>
                <a:lnTo>
                  <a:pt x="2605" y="225"/>
                </a:lnTo>
                <a:lnTo>
                  <a:pt x="2611" y="215"/>
                </a:lnTo>
                <a:lnTo>
                  <a:pt x="2616" y="206"/>
                </a:lnTo>
                <a:lnTo>
                  <a:pt x="2626" y="188"/>
                </a:lnTo>
                <a:lnTo>
                  <a:pt x="2638" y="171"/>
                </a:lnTo>
                <a:lnTo>
                  <a:pt x="2650" y="154"/>
                </a:lnTo>
                <a:lnTo>
                  <a:pt x="2663" y="139"/>
                </a:lnTo>
                <a:lnTo>
                  <a:pt x="2677" y="124"/>
                </a:lnTo>
                <a:lnTo>
                  <a:pt x="2692" y="110"/>
                </a:lnTo>
                <a:lnTo>
                  <a:pt x="2708" y="97"/>
                </a:lnTo>
                <a:lnTo>
                  <a:pt x="2724" y="85"/>
                </a:lnTo>
                <a:lnTo>
                  <a:pt x="2741" y="73"/>
                </a:lnTo>
                <a:lnTo>
                  <a:pt x="2758" y="63"/>
                </a:lnTo>
                <a:lnTo>
                  <a:pt x="2767" y="57"/>
                </a:lnTo>
                <a:lnTo>
                  <a:pt x="2776" y="53"/>
                </a:lnTo>
                <a:lnTo>
                  <a:pt x="2795" y="44"/>
                </a:lnTo>
                <a:lnTo>
                  <a:pt x="2815" y="36"/>
                </a:lnTo>
                <a:lnTo>
                  <a:pt x="2835" y="28"/>
                </a:lnTo>
                <a:lnTo>
                  <a:pt x="2855" y="22"/>
                </a:lnTo>
                <a:lnTo>
                  <a:pt x="2866" y="19"/>
                </a:lnTo>
                <a:lnTo>
                  <a:pt x="2876" y="16"/>
                </a:lnTo>
                <a:lnTo>
                  <a:pt x="2898" y="11"/>
                </a:lnTo>
                <a:lnTo>
                  <a:pt x="2920" y="7"/>
                </a:lnTo>
                <a:lnTo>
                  <a:pt x="2942" y="4"/>
                </a:lnTo>
                <a:lnTo>
                  <a:pt x="2965" y="2"/>
                </a:lnTo>
                <a:lnTo>
                  <a:pt x="2988" y="1"/>
                </a:lnTo>
                <a:lnTo>
                  <a:pt x="3013" y="0"/>
                </a:lnTo>
                <a:lnTo>
                  <a:pt x="3036" y="1"/>
                </a:lnTo>
                <a:lnTo>
                  <a:pt x="3059" y="2"/>
                </a:lnTo>
                <a:lnTo>
                  <a:pt x="3082" y="4"/>
                </a:lnTo>
                <a:lnTo>
                  <a:pt x="3093" y="6"/>
                </a:lnTo>
                <a:lnTo>
                  <a:pt x="3103" y="7"/>
                </a:lnTo>
                <a:lnTo>
                  <a:pt x="3125" y="11"/>
                </a:lnTo>
                <a:lnTo>
                  <a:pt x="3145" y="16"/>
                </a:lnTo>
                <a:lnTo>
                  <a:pt x="3166" y="21"/>
                </a:lnTo>
                <a:lnTo>
                  <a:pt x="3185" y="28"/>
                </a:lnTo>
                <a:lnTo>
                  <a:pt x="3204" y="35"/>
                </a:lnTo>
                <a:lnTo>
                  <a:pt x="3222" y="43"/>
                </a:lnTo>
                <a:lnTo>
                  <a:pt x="3240" y="52"/>
                </a:lnTo>
                <a:lnTo>
                  <a:pt x="3248" y="56"/>
                </a:lnTo>
                <a:lnTo>
                  <a:pt x="3256" y="61"/>
                </a:lnTo>
                <a:lnTo>
                  <a:pt x="3265" y="66"/>
                </a:lnTo>
                <a:lnTo>
                  <a:pt x="3273" y="72"/>
                </a:lnTo>
                <a:lnTo>
                  <a:pt x="3288" y="83"/>
                </a:lnTo>
                <a:lnTo>
                  <a:pt x="3303" y="95"/>
                </a:lnTo>
                <a:lnTo>
                  <a:pt x="3317" y="108"/>
                </a:lnTo>
                <a:lnTo>
                  <a:pt x="3330" y="122"/>
                </a:lnTo>
                <a:lnTo>
                  <a:pt x="3336" y="129"/>
                </a:lnTo>
                <a:lnTo>
                  <a:pt x="3343" y="137"/>
                </a:lnTo>
                <a:lnTo>
                  <a:pt x="3354" y="152"/>
                </a:lnTo>
                <a:lnTo>
                  <a:pt x="3365" y="168"/>
                </a:lnTo>
                <a:lnTo>
                  <a:pt x="3375" y="186"/>
                </a:lnTo>
                <a:lnTo>
                  <a:pt x="3385" y="203"/>
                </a:lnTo>
                <a:lnTo>
                  <a:pt x="3393" y="222"/>
                </a:lnTo>
                <a:lnTo>
                  <a:pt x="3401" y="242"/>
                </a:lnTo>
                <a:lnTo>
                  <a:pt x="3409" y="262"/>
                </a:lnTo>
                <a:lnTo>
                  <a:pt x="3415" y="283"/>
                </a:lnTo>
                <a:lnTo>
                  <a:pt x="3420" y="305"/>
                </a:lnTo>
                <a:lnTo>
                  <a:pt x="3424" y="328"/>
                </a:lnTo>
                <a:lnTo>
                  <a:pt x="3427" y="351"/>
                </a:lnTo>
                <a:lnTo>
                  <a:pt x="3429" y="363"/>
                </a:lnTo>
                <a:lnTo>
                  <a:pt x="3430" y="376"/>
                </a:lnTo>
                <a:lnTo>
                  <a:pt x="3431" y="401"/>
                </a:lnTo>
                <a:lnTo>
                  <a:pt x="3432" y="427"/>
                </a:lnTo>
                <a:lnTo>
                  <a:pt x="3432" y="499"/>
                </a:lnTo>
                <a:lnTo>
                  <a:pt x="3431" y="501"/>
                </a:lnTo>
                <a:lnTo>
                  <a:pt x="3431" y="503"/>
                </a:lnTo>
                <a:lnTo>
                  <a:pt x="3429" y="505"/>
                </a:lnTo>
                <a:lnTo>
                  <a:pt x="3426" y="507"/>
                </a:lnTo>
                <a:lnTo>
                  <a:pt x="3423" y="508"/>
                </a:lnTo>
                <a:lnTo>
                  <a:pt x="3150" y="508"/>
                </a:lnTo>
                <a:lnTo>
                  <a:pt x="3146" y="507"/>
                </a:lnTo>
                <a:lnTo>
                  <a:pt x="3144" y="506"/>
                </a:lnTo>
                <a:lnTo>
                  <a:pt x="3142" y="505"/>
                </a:lnTo>
                <a:lnTo>
                  <a:pt x="3141" y="503"/>
                </a:lnTo>
                <a:lnTo>
                  <a:pt x="3140" y="501"/>
                </a:lnTo>
                <a:lnTo>
                  <a:pt x="3140" y="498"/>
                </a:lnTo>
                <a:lnTo>
                  <a:pt x="3140" y="495"/>
                </a:lnTo>
                <a:lnTo>
                  <a:pt x="3140" y="406"/>
                </a:lnTo>
                <a:lnTo>
                  <a:pt x="3139" y="396"/>
                </a:lnTo>
                <a:lnTo>
                  <a:pt x="3139" y="386"/>
                </a:lnTo>
                <a:lnTo>
                  <a:pt x="3138" y="377"/>
                </a:lnTo>
                <a:lnTo>
                  <a:pt x="3137" y="368"/>
                </a:lnTo>
                <a:lnTo>
                  <a:pt x="3133" y="352"/>
                </a:lnTo>
                <a:lnTo>
                  <a:pt x="3128" y="337"/>
                </a:lnTo>
                <a:lnTo>
                  <a:pt x="3125" y="330"/>
                </a:lnTo>
                <a:lnTo>
                  <a:pt x="3122" y="324"/>
                </a:lnTo>
                <a:lnTo>
                  <a:pt x="3115" y="312"/>
                </a:lnTo>
                <a:lnTo>
                  <a:pt x="3111" y="307"/>
                </a:lnTo>
                <a:lnTo>
                  <a:pt x="3107" y="302"/>
                </a:lnTo>
                <a:lnTo>
                  <a:pt x="3098" y="293"/>
                </a:lnTo>
                <a:lnTo>
                  <a:pt x="3088" y="285"/>
                </a:lnTo>
                <a:lnTo>
                  <a:pt x="3077" y="279"/>
                </a:lnTo>
                <a:lnTo>
                  <a:pt x="3072" y="276"/>
                </a:lnTo>
                <a:lnTo>
                  <a:pt x="3066" y="273"/>
                </a:lnTo>
                <a:lnTo>
                  <a:pt x="3054" y="269"/>
                </a:lnTo>
                <a:lnTo>
                  <a:pt x="3041" y="266"/>
                </a:lnTo>
                <a:lnTo>
                  <a:pt x="3034" y="265"/>
                </a:lnTo>
                <a:lnTo>
                  <a:pt x="3028" y="264"/>
                </a:lnTo>
                <a:lnTo>
                  <a:pt x="3014" y="263"/>
                </a:lnTo>
                <a:lnTo>
                  <a:pt x="2999" y="262"/>
                </a:lnTo>
                <a:lnTo>
                  <a:pt x="2985" y="263"/>
                </a:lnTo>
                <a:lnTo>
                  <a:pt x="2971" y="264"/>
                </a:lnTo>
                <a:lnTo>
                  <a:pt x="2958" y="266"/>
                </a:lnTo>
                <a:lnTo>
                  <a:pt x="2944" y="269"/>
                </a:lnTo>
                <a:lnTo>
                  <a:pt x="2938" y="271"/>
                </a:lnTo>
                <a:lnTo>
                  <a:pt x="2931" y="273"/>
                </a:lnTo>
                <a:lnTo>
                  <a:pt x="2925" y="276"/>
                </a:lnTo>
                <a:lnTo>
                  <a:pt x="2919" y="279"/>
                </a:lnTo>
                <a:lnTo>
                  <a:pt x="2913" y="282"/>
                </a:lnTo>
                <a:lnTo>
                  <a:pt x="2907" y="285"/>
                </a:lnTo>
                <a:lnTo>
                  <a:pt x="2902" y="289"/>
                </a:lnTo>
                <a:lnTo>
                  <a:pt x="2896" y="293"/>
                </a:lnTo>
                <a:lnTo>
                  <a:pt x="2891" y="297"/>
                </a:lnTo>
                <a:lnTo>
                  <a:pt x="2886" y="302"/>
                </a:lnTo>
                <a:lnTo>
                  <a:pt x="2882" y="307"/>
                </a:lnTo>
                <a:lnTo>
                  <a:pt x="2877" y="312"/>
                </a:lnTo>
                <a:lnTo>
                  <a:pt x="2873" y="318"/>
                </a:lnTo>
                <a:lnTo>
                  <a:pt x="2869" y="324"/>
                </a:lnTo>
                <a:lnTo>
                  <a:pt x="2866" y="330"/>
                </a:lnTo>
                <a:lnTo>
                  <a:pt x="2862" y="337"/>
                </a:lnTo>
                <a:lnTo>
                  <a:pt x="2857" y="352"/>
                </a:lnTo>
                <a:lnTo>
                  <a:pt x="2855" y="360"/>
                </a:lnTo>
                <a:lnTo>
                  <a:pt x="2853" y="368"/>
                </a:lnTo>
                <a:lnTo>
                  <a:pt x="2851" y="377"/>
                </a:lnTo>
                <a:lnTo>
                  <a:pt x="2850" y="386"/>
                </a:lnTo>
                <a:lnTo>
                  <a:pt x="2850" y="396"/>
                </a:lnTo>
                <a:lnTo>
                  <a:pt x="2850" y="406"/>
                </a:lnTo>
                <a:lnTo>
                  <a:pt x="2850" y="414"/>
                </a:lnTo>
                <a:lnTo>
                  <a:pt x="2850" y="430"/>
                </a:lnTo>
                <a:lnTo>
                  <a:pt x="2850" y="445"/>
                </a:lnTo>
                <a:lnTo>
                  <a:pt x="2851" y="461"/>
                </a:lnTo>
                <a:lnTo>
                  <a:pt x="2852" y="476"/>
                </a:lnTo>
                <a:lnTo>
                  <a:pt x="2853" y="483"/>
                </a:lnTo>
                <a:lnTo>
                  <a:pt x="2855" y="490"/>
                </a:lnTo>
                <a:lnTo>
                  <a:pt x="2858" y="505"/>
                </a:lnTo>
                <a:lnTo>
                  <a:pt x="2862" y="520"/>
                </a:lnTo>
                <a:lnTo>
                  <a:pt x="2868" y="534"/>
                </a:lnTo>
                <a:lnTo>
                  <a:pt x="2871" y="542"/>
                </a:lnTo>
                <a:lnTo>
                  <a:pt x="2875" y="549"/>
                </a:lnTo>
                <a:lnTo>
                  <a:pt x="2879" y="557"/>
                </a:lnTo>
                <a:lnTo>
                  <a:pt x="2883" y="564"/>
                </a:lnTo>
                <a:lnTo>
                  <a:pt x="2894" y="579"/>
                </a:lnTo>
                <a:lnTo>
                  <a:pt x="2899" y="587"/>
                </a:lnTo>
                <a:lnTo>
                  <a:pt x="2906" y="595"/>
                </a:lnTo>
                <a:lnTo>
                  <a:pt x="2920" y="610"/>
                </a:lnTo>
                <a:lnTo>
                  <a:pt x="2928" y="618"/>
                </a:lnTo>
                <a:lnTo>
                  <a:pt x="2936" y="626"/>
                </a:lnTo>
                <a:lnTo>
                  <a:pt x="2945" y="634"/>
                </a:lnTo>
                <a:lnTo>
                  <a:pt x="2955" y="643"/>
                </a:lnTo>
                <a:lnTo>
                  <a:pt x="2976" y="659"/>
                </a:lnTo>
                <a:lnTo>
                  <a:pt x="3212" y="8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909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usion Yello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0F91B4-9FCB-79A0-2190-D1932DEBA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2C25411-61D9-432B-A962-BA793A59B131}" type="datetime1">
              <a:rPr lang="fi-FI" smtClean="0"/>
              <a:t>9.9.2024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190484-A9D2-D6F7-531A-1C6F9F19F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8538A-9248-416D-78A6-B4F7E348B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86FE07-F779-49C6-81DB-EB924689B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10C0355-B774-E8B2-DF1B-4EF713196DC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493854" y="2924944"/>
            <a:ext cx="3204291" cy="864000"/>
          </a:xfrm>
          <a:custGeom>
            <a:avLst/>
            <a:gdLst>
              <a:gd name="T0" fmla="*/ 5303 w 6416"/>
              <a:gd name="T1" fmla="*/ 1692 h 1730"/>
              <a:gd name="T2" fmla="*/ 4659 w 6416"/>
              <a:gd name="T3" fmla="*/ 1686 h 1730"/>
              <a:gd name="T4" fmla="*/ 4944 w 6416"/>
              <a:gd name="T5" fmla="*/ 32 h 1730"/>
              <a:gd name="T6" fmla="*/ 4255 w 6416"/>
              <a:gd name="T7" fmla="*/ 451 h 1730"/>
              <a:gd name="T8" fmla="*/ 4227 w 6416"/>
              <a:gd name="T9" fmla="*/ 1697 h 1730"/>
              <a:gd name="T10" fmla="*/ 3778 w 6416"/>
              <a:gd name="T11" fmla="*/ 1697 h 1730"/>
              <a:gd name="T12" fmla="*/ 3753 w 6416"/>
              <a:gd name="T13" fmla="*/ 451 h 1730"/>
              <a:gd name="T14" fmla="*/ 4172 w 6416"/>
              <a:gd name="T15" fmla="*/ 40 h 1730"/>
              <a:gd name="T16" fmla="*/ 3995 w 6416"/>
              <a:gd name="T17" fmla="*/ 481 h 1730"/>
              <a:gd name="T18" fmla="*/ 6140 w 6416"/>
              <a:gd name="T19" fmla="*/ 1697 h 1730"/>
              <a:gd name="T20" fmla="*/ 5692 w 6416"/>
              <a:gd name="T21" fmla="*/ 1697 h 1730"/>
              <a:gd name="T22" fmla="*/ 5668 w 6416"/>
              <a:gd name="T23" fmla="*/ 451 h 1730"/>
              <a:gd name="T24" fmla="*/ 6086 w 6416"/>
              <a:gd name="T25" fmla="*/ 40 h 1730"/>
              <a:gd name="T26" fmla="*/ 5916 w 6416"/>
              <a:gd name="T27" fmla="*/ 477 h 1730"/>
              <a:gd name="T28" fmla="*/ 1945 w 6416"/>
              <a:gd name="T29" fmla="*/ 1687 h 1730"/>
              <a:gd name="T30" fmla="*/ 1660 w 6416"/>
              <a:gd name="T31" fmla="*/ 1692 h 1730"/>
              <a:gd name="T32" fmla="*/ 954 w 6416"/>
              <a:gd name="T33" fmla="*/ 1695 h 1730"/>
              <a:gd name="T34" fmla="*/ 1286 w 6416"/>
              <a:gd name="T35" fmla="*/ 32 h 1730"/>
              <a:gd name="T36" fmla="*/ 1453 w 6416"/>
              <a:gd name="T37" fmla="*/ 481 h 1730"/>
              <a:gd name="T38" fmla="*/ 990 w 6416"/>
              <a:gd name="T39" fmla="*/ 32 h 1730"/>
              <a:gd name="T40" fmla="*/ 663 w 6416"/>
              <a:gd name="T41" fmla="*/ 1695 h 1730"/>
              <a:gd name="T42" fmla="*/ 83 w 6416"/>
              <a:gd name="T43" fmla="*/ 456 h 1730"/>
              <a:gd name="T44" fmla="*/ 283 w 6416"/>
              <a:gd name="T45" fmla="*/ 34 h 1730"/>
              <a:gd name="T46" fmla="*/ 504 w 6416"/>
              <a:gd name="T47" fmla="*/ 1251 h 1730"/>
              <a:gd name="T48" fmla="*/ 2371 w 6416"/>
              <a:gd name="T49" fmla="*/ 32 h 1730"/>
              <a:gd name="T50" fmla="*/ 2377 w 6416"/>
              <a:gd name="T51" fmla="*/ 1694 h 1730"/>
              <a:gd name="T52" fmla="*/ 2085 w 6416"/>
              <a:gd name="T53" fmla="*/ 1686 h 1730"/>
              <a:gd name="T54" fmla="*/ 2368 w 6416"/>
              <a:gd name="T55" fmla="*/ 32 h 1730"/>
              <a:gd name="T56" fmla="*/ 3361 w 6416"/>
              <a:gd name="T57" fmla="*/ 988 h 1730"/>
              <a:gd name="T58" fmla="*/ 3431 w 6416"/>
              <a:gd name="T59" fmla="*/ 1160 h 1730"/>
              <a:gd name="T60" fmla="*/ 3437 w 6416"/>
              <a:gd name="T61" fmla="*/ 1370 h 1730"/>
              <a:gd name="T62" fmla="*/ 3360 w 6416"/>
              <a:gd name="T63" fmla="*/ 1575 h 1730"/>
              <a:gd name="T64" fmla="*/ 3219 w 6416"/>
              <a:gd name="T65" fmla="*/ 1687 h 1730"/>
              <a:gd name="T66" fmla="*/ 2991 w 6416"/>
              <a:gd name="T67" fmla="*/ 1730 h 1730"/>
              <a:gd name="T68" fmla="*/ 2798 w 6416"/>
              <a:gd name="T69" fmla="*/ 1695 h 1730"/>
              <a:gd name="T70" fmla="*/ 2669 w 6416"/>
              <a:gd name="T71" fmla="*/ 1606 h 1730"/>
              <a:gd name="T72" fmla="*/ 2583 w 6416"/>
              <a:gd name="T73" fmla="*/ 1444 h 1730"/>
              <a:gd name="T74" fmla="*/ 2568 w 6416"/>
              <a:gd name="T75" fmla="*/ 1205 h 1730"/>
              <a:gd name="T76" fmla="*/ 2858 w 6416"/>
              <a:gd name="T77" fmla="*/ 1210 h 1730"/>
              <a:gd name="T78" fmla="*/ 2890 w 6416"/>
              <a:gd name="T79" fmla="*/ 1426 h 1730"/>
              <a:gd name="T80" fmla="*/ 2983 w 6416"/>
              <a:gd name="T81" fmla="*/ 1468 h 1730"/>
              <a:gd name="T82" fmla="*/ 3105 w 6416"/>
              <a:gd name="T83" fmla="*/ 1436 h 1730"/>
              <a:gd name="T84" fmla="*/ 3151 w 6416"/>
              <a:gd name="T85" fmla="*/ 1351 h 1730"/>
              <a:gd name="T86" fmla="*/ 3143 w 6416"/>
              <a:gd name="T87" fmla="*/ 1207 h 1730"/>
              <a:gd name="T88" fmla="*/ 3063 w 6416"/>
              <a:gd name="T89" fmla="*/ 1095 h 1730"/>
              <a:gd name="T90" fmla="*/ 2691 w 6416"/>
              <a:gd name="T91" fmla="*/ 790 h 1730"/>
              <a:gd name="T92" fmla="*/ 2591 w 6416"/>
              <a:gd name="T93" fmla="*/ 617 h 1730"/>
              <a:gd name="T94" fmla="*/ 2562 w 6416"/>
              <a:gd name="T95" fmla="*/ 403 h 1730"/>
              <a:gd name="T96" fmla="*/ 2605 w 6416"/>
              <a:gd name="T97" fmla="*/ 225 h 1730"/>
              <a:gd name="T98" fmla="*/ 2758 w 6416"/>
              <a:gd name="T99" fmla="*/ 63 h 1730"/>
              <a:gd name="T100" fmla="*/ 2965 w 6416"/>
              <a:gd name="T101" fmla="*/ 2 h 1730"/>
              <a:gd name="T102" fmla="*/ 3204 w 6416"/>
              <a:gd name="T103" fmla="*/ 35 h 1730"/>
              <a:gd name="T104" fmla="*/ 3343 w 6416"/>
              <a:gd name="T105" fmla="*/ 137 h 1730"/>
              <a:gd name="T106" fmla="*/ 3429 w 6416"/>
              <a:gd name="T107" fmla="*/ 363 h 1730"/>
              <a:gd name="T108" fmla="*/ 3144 w 6416"/>
              <a:gd name="T109" fmla="*/ 506 h 1730"/>
              <a:gd name="T110" fmla="*/ 3128 w 6416"/>
              <a:gd name="T111" fmla="*/ 337 h 1730"/>
              <a:gd name="T112" fmla="*/ 3041 w 6416"/>
              <a:gd name="T113" fmla="*/ 266 h 1730"/>
              <a:gd name="T114" fmla="*/ 2919 w 6416"/>
              <a:gd name="T115" fmla="*/ 279 h 1730"/>
              <a:gd name="T116" fmla="*/ 2862 w 6416"/>
              <a:gd name="T117" fmla="*/ 337 h 1730"/>
              <a:gd name="T118" fmla="*/ 2852 w 6416"/>
              <a:gd name="T119" fmla="*/ 476 h 1730"/>
              <a:gd name="T120" fmla="*/ 2906 w 6416"/>
              <a:gd name="T121" fmla="*/ 595 h 1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416" h="1730">
                <a:moveTo>
                  <a:pt x="5294" y="1418"/>
                </a:moveTo>
                <a:lnTo>
                  <a:pt x="5298" y="1419"/>
                </a:lnTo>
                <a:lnTo>
                  <a:pt x="5300" y="1420"/>
                </a:lnTo>
                <a:lnTo>
                  <a:pt x="5301" y="1421"/>
                </a:lnTo>
                <a:lnTo>
                  <a:pt x="5303" y="1423"/>
                </a:lnTo>
                <a:lnTo>
                  <a:pt x="5304" y="1425"/>
                </a:lnTo>
                <a:lnTo>
                  <a:pt x="5304" y="1427"/>
                </a:lnTo>
                <a:lnTo>
                  <a:pt x="5305" y="1429"/>
                </a:lnTo>
                <a:lnTo>
                  <a:pt x="5305" y="1686"/>
                </a:lnTo>
                <a:lnTo>
                  <a:pt x="5304" y="1689"/>
                </a:lnTo>
                <a:lnTo>
                  <a:pt x="5304" y="1691"/>
                </a:lnTo>
                <a:lnTo>
                  <a:pt x="5303" y="1692"/>
                </a:lnTo>
                <a:lnTo>
                  <a:pt x="5301" y="1694"/>
                </a:lnTo>
                <a:lnTo>
                  <a:pt x="5300" y="1695"/>
                </a:lnTo>
                <a:lnTo>
                  <a:pt x="5298" y="1696"/>
                </a:lnTo>
                <a:lnTo>
                  <a:pt x="5294" y="1697"/>
                </a:lnTo>
                <a:lnTo>
                  <a:pt x="4669" y="1697"/>
                </a:lnTo>
                <a:lnTo>
                  <a:pt x="4665" y="1696"/>
                </a:lnTo>
                <a:lnTo>
                  <a:pt x="4664" y="1695"/>
                </a:lnTo>
                <a:lnTo>
                  <a:pt x="4662" y="1694"/>
                </a:lnTo>
                <a:lnTo>
                  <a:pt x="4661" y="1692"/>
                </a:lnTo>
                <a:lnTo>
                  <a:pt x="4660" y="1691"/>
                </a:lnTo>
                <a:lnTo>
                  <a:pt x="4659" y="1689"/>
                </a:lnTo>
                <a:lnTo>
                  <a:pt x="4659" y="1686"/>
                </a:lnTo>
                <a:lnTo>
                  <a:pt x="4659" y="1275"/>
                </a:lnTo>
                <a:lnTo>
                  <a:pt x="4659" y="864"/>
                </a:lnTo>
                <a:lnTo>
                  <a:pt x="4659" y="453"/>
                </a:lnTo>
                <a:lnTo>
                  <a:pt x="4659" y="42"/>
                </a:lnTo>
                <a:lnTo>
                  <a:pt x="4659" y="40"/>
                </a:lnTo>
                <a:lnTo>
                  <a:pt x="4660" y="38"/>
                </a:lnTo>
                <a:lnTo>
                  <a:pt x="4661" y="36"/>
                </a:lnTo>
                <a:lnTo>
                  <a:pt x="4662" y="35"/>
                </a:lnTo>
                <a:lnTo>
                  <a:pt x="4664" y="33"/>
                </a:lnTo>
                <a:lnTo>
                  <a:pt x="4665" y="32"/>
                </a:lnTo>
                <a:lnTo>
                  <a:pt x="4669" y="32"/>
                </a:lnTo>
                <a:lnTo>
                  <a:pt x="4944" y="32"/>
                </a:lnTo>
                <a:lnTo>
                  <a:pt x="4948" y="32"/>
                </a:lnTo>
                <a:lnTo>
                  <a:pt x="4950" y="33"/>
                </a:lnTo>
                <a:lnTo>
                  <a:pt x="4951" y="35"/>
                </a:lnTo>
                <a:lnTo>
                  <a:pt x="4952" y="36"/>
                </a:lnTo>
                <a:lnTo>
                  <a:pt x="4953" y="38"/>
                </a:lnTo>
                <a:lnTo>
                  <a:pt x="4954" y="40"/>
                </a:lnTo>
                <a:lnTo>
                  <a:pt x="4954" y="42"/>
                </a:lnTo>
                <a:lnTo>
                  <a:pt x="4954" y="730"/>
                </a:lnTo>
                <a:lnTo>
                  <a:pt x="4954" y="1418"/>
                </a:lnTo>
                <a:lnTo>
                  <a:pt x="5294" y="1418"/>
                </a:lnTo>
                <a:close/>
                <a:moveTo>
                  <a:pt x="4172" y="40"/>
                </a:moveTo>
                <a:lnTo>
                  <a:pt x="4255" y="451"/>
                </a:lnTo>
                <a:lnTo>
                  <a:pt x="4337" y="862"/>
                </a:lnTo>
                <a:lnTo>
                  <a:pt x="4419" y="1273"/>
                </a:lnTo>
                <a:lnTo>
                  <a:pt x="4502" y="1684"/>
                </a:lnTo>
                <a:lnTo>
                  <a:pt x="4502" y="1687"/>
                </a:lnTo>
                <a:lnTo>
                  <a:pt x="4501" y="1689"/>
                </a:lnTo>
                <a:lnTo>
                  <a:pt x="4501" y="1691"/>
                </a:lnTo>
                <a:lnTo>
                  <a:pt x="4499" y="1693"/>
                </a:lnTo>
                <a:lnTo>
                  <a:pt x="4498" y="1695"/>
                </a:lnTo>
                <a:lnTo>
                  <a:pt x="4496" y="1696"/>
                </a:lnTo>
                <a:lnTo>
                  <a:pt x="4494" y="1697"/>
                </a:lnTo>
                <a:lnTo>
                  <a:pt x="4491" y="1697"/>
                </a:lnTo>
                <a:lnTo>
                  <a:pt x="4227" y="1697"/>
                </a:lnTo>
                <a:lnTo>
                  <a:pt x="4223" y="1696"/>
                </a:lnTo>
                <a:lnTo>
                  <a:pt x="4220" y="1694"/>
                </a:lnTo>
                <a:lnTo>
                  <a:pt x="4219" y="1693"/>
                </a:lnTo>
                <a:lnTo>
                  <a:pt x="4218" y="1692"/>
                </a:lnTo>
                <a:lnTo>
                  <a:pt x="4216" y="1688"/>
                </a:lnTo>
                <a:lnTo>
                  <a:pt x="4175" y="1450"/>
                </a:lnTo>
                <a:lnTo>
                  <a:pt x="3830" y="1450"/>
                </a:lnTo>
                <a:lnTo>
                  <a:pt x="3788" y="1688"/>
                </a:lnTo>
                <a:lnTo>
                  <a:pt x="3787" y="1692"/>
                </a:lnTo>
                <a:lnTo>
                  <a:pt x="3785" y="1694"/>
                </a:lnTo>
                <a:lnTo>
                  <a:pt x="3782" y="1696"/>
                </a:lnTo>
                <a:lnTo>
                  <a:pt x="3778" y="1697"/>
                </a:lnTo>
                <a:lnTo>
                  <a:pt x="3518" y="1697"/>
                </a:lnTo>
                <a:lnTo>
                  <a:pt x="3515" y="1697"/>
                </a:lnTo>
                <a:lnTo>
                  <a:pt x="3513" y="1696"/>
                </a:lnTo>
                <a:lnTo>
                  <a:pt x="3511" y="1695"/>
                </a:lnTo>
                <a:lnTo>
                  <a:pt x="3510" y="1693"/>
                </a:lnTo>
                <a:lnTo>
                  <a:pt x="3508" y="1691"/>
                </a:lnTo>
                <a:lnTo>
                  <a:pt x="3508" y="1689"/>
                </a:lnTo>
                <a:lnTo>
                  <a:pt x="3507" y="1687"/>
                </a:lnTo>
                <a:lnTo>
                  <a:pt x="3507" y="1684"/>
                </a:lnTo>
                <a:lnTo>
                  <a:pt x="3589" y="1273"/>
                </a:lnTo>
                <a:lnTo>
                  <a:pt x="3671" y="862"/>
                </a:lnTo>
                <a:lnTo>
                  <a:pt x="3753" y="451"/>
                </a:lnTo>
                <a:lnTo>
                  <a:pt x="3836" y="40"/>
                </a:lnTo>
                <a:lnTo>
                  <a:pt x="3838" y="37"/>
                </a:lnTo>
                <a:lnTo>
                  <a:pt x="3840" y="34"/>
                </a:lnTo>
                <a:lnTo>
                  <a:pt x="3843" y="32"/>
                </a:lnTo>
                <a:lnTo>
                  <a:pt x="3845" y="32"/>
                </a:lnTo>
                <a:lnTo>
                  <a:pt x="3847" y="32"/>
                </a:lnTo>
                <a:lnTo>
                  <a:pt x="4162" y="32"/>
                </a:lnTo>
                <a:lnTo>
                  <a:pt x="4165" y="32"/>
                </a:lnTo>
                <a:lnTo>
                  <a:pt x="4168" y="34"/>
                </a:lnTo>
                <a:lnTo>
                  <a:pt x="4170" y="35"/>
                </a:lnTo>
                <a:lnTo>
                  <a:pt x="4171" y="37"/>
                </a:lnTo>
                <a:lnTo>
                  <a:pt x="4172" y="40"/>
                </a:lnTo>
                <a:close/>
                <a:moveTo>
                  <a:pt x="3870" y="1212"/>
                </a:moveTo>
                <a:lnTo>
                  <a:pt x="4134" y="1212"/>
                </a:lnTo>
                <a:lnTo>
                  <a:pt x="4011" y="484"/>
                </a:lnTo>
                <a:lnTo>
                  <a:pt x="4010" y="481"/>
                </a:lnTo>
                <a:lnTo>
                  <a:pt x="4008" y="479"/>
                </a:lnTo>
                <a:lnTo>
                  <a:pt x="4007" y="478"/>
                </a:lnTo>
                <a:lnTo>
                  <a:pt x="4005" y="477"/>
                </a:lnTo>
                <a:lnTo>
                  <a:pt x="4002" y="477"/>
                </a:lnTo>
                <a:lnTo>
                  <a:pt x="3999" y="477"/>
                </a:lnTo>
                <a:lnTo>
                  <a:pt x="3998" y="478"/>
                </a:lnTo>
                <a:lnTo>
                  <a:pt x="3997" y="479"/>
                </a:lnTo>
                <a:lnTo>
                  <a:pt x="3995" y="481"/>
                </a:lnTo>
                <a:lnTo>
                  <a:pt x="3994" y="484"/>
                </a:lnTo>
                <a:lnTo>
                  <a:pt x="3870" y="1212"/>
                </a:lnTo>
                <a:close/>
                <a:moveTo>
                  <a:pt x="6416" y="1684"/>
                </a:moveTo>
                <a:lnTo>
                  <a:pt x="6416" y="1687"/>
                </a:lnTo>
                <a:lnTo>
                  <a:pt x="6416" y="1689"/>
                </a:lnTo>
                <a:lnTo>
                  <a:pt x="6415" y="1691"/>
                </a:lnTo>
                <a:lnTo>
                  <a:pt x="6414" y="1693"/>
                </a:lnTo>
                <a:lnTo>
                  <a:pt x="6412" y="1695"/>
                </a:lnTo>
                <a:lnTo>
                  <a:pt x="6410" y="1696"/>
                </a:lnTo>
                <a:lnTo>
                  <a:pt x="6408" y="1697"/>
                </a:lnTo>
                <a:lnTo>
                  <a:pt x="6406" y="1697"/>
                </a:lnTo>
                <a:lnTo>
                  <a:pt x="6140" y="1697"/>
                </a:lnTo>
                <a:lnTo>
                  <a:pt x="6136" y="1696"/>
                </a:lnTo>
                <a:lnTo>
                  <a:pt x="6133" y="1694"/>
                </a:lnTo>
                <a:lnTo>
                  <a:pt x="6132" y="1693"/>
                </a:lnTo>
                <a:lnTo>
                  <a:pt x="6131" y="1692"/>
                </a:lnTo>
                <a:lnTo>
                  <a:pt x="6130" y="1688"/>
                </a:lnTo>
                <a:lnTo>
                  <a:pt x="6089" y="1450"/>
                </a:lnTo>
                <a:lnTo>
                  <a:pt x="5743" y="1450"/>
                </a:lnTo>
                <a:lnTo>
                  <a:pt x="5703" y="1688"/>
                </a:lnTo>
                <a:lnTo>
                  <a:pt x="5701" y="1692"/>
                </a:lnTo>
                <a:lnTo>
                  <a:pt x="5699" y="1694"/>
                </a:lnTo>
                <a:lnTo>
                  <a:pt x="5696" y="1696"/>
                </a:lnTo>
                <a:lnTo>
                  <a:pt x="5692" y="1697"/>
                </a:lnTo>
                <a:lnTo>
                  <a:pt x="5432" y="1697"/>
                </a:lnTo>
                <a:lnTo>
                  <a:pt x="5430" y="1697"/>
                </a:lnTo>
                <a:lnTo>
                  <a:pt x="5427" y="1696"/>
                </a:lnTo>
                <a:lnTo>
                  <a:pt x="5425" y="1695"/>
                </a:lnTo>
                <a:lnTo>
                  <a:pt x="5424" y="1693"/>
                </a:lnTo>
                <a:lnTo>
                  <a:pt x="5423" y="1691"/>
                </a:lnTo>
                <a:lnTo>
                  <a:pt x="5422" y="1689"/>
                </a:lnTo>
                <a:lnTo>
                  <a:pt x="5422" y="1687"/>
                </a:lnTo>
                <a:lnTo>
                  <a:pt x="5422" y="1684"/>
                </a:lnTo>
                <a:lnTo>
                  <a:pt x="5504" y="1273"/>
                </a:lnTo>
                <a:lnTo>
                  <a:pt x="5586" y="862"/>
                </a:lnTo>
                <a:lnTo>
                  <a:pt x="5668" y="451"/>
                </a:lnTo>
                <a:lnTo>
                  <a:pt x="5750" y="40"/>
                </a:lnTo>
                <a:lnTo>
                  <a:pt x="5751" y="37"/>
                </a:lnTo>
                <a:lnTo>
                  <a:pt x="5753" y="34"/>
                </a:lnTo>
                <a:lnTo>
                  <a:pt x="5756" y="32"/>
                </a:lnTo>
                <a:lnTo>
                  <a:pt x="5758" y="32"/>
                </a:lnTo>
                <a:lnTo>
                  <a:pt x="5760" y="32"/>
                </a:lnTo>
                <a:lnTo>
                  <a:pt x="6076" y="32"/>
                </a:lnTo>
                <a:lnTo>
                  <a:pt x="6080" y="32"/>
                </a:lnTo>
                <a:lnTo>
                  <a:pt x="6083" y="34"/>
                </a:lnTo>
                <a:lnTo>
                  <a:pt x="6084" y="35"/>
                </a:lnTo>
                <a:lnTo>
                  <a:pt x="6085" y="37"/>
                </a:lnTo>
                <a:lnTo>
                  <a:pt x="6086" y="40"/>
                </a:lnTo>
                <a:lnTo>
                  <a:pt x="6168" y="451"/>
                </a:lnTo>
                <a:lnTo>
                  <a:pt x="6251" y="862"/>
                </a:lnTo>
                <a:lnTo>
                  <a:pt x="6333" y="1273"/>
                </a:lnTo>
                <a:lnTo>
                  <a:pt x="6416" y="1684"/>
                </a:lnTo>
                <a:close/>
                <a:moveTo>
                  <a:pt x="5783" y="1212"/>
                </a:moveTo>
                <a:lnTo>
                  <a:pt x="6049" y="1212"/>
                </a:lnTo>
                <a:lnTo>
                  <a:pt x="5925" y="484"/>
                </a:lnTo>
                <a:lnTo>
                  <a:pt x="5924" y="481"/>
                </a:lnTo>
                <a:lnTo>
                  <a:pt x="5922" y="479"/>
                </a:lnTo>
                <a:lnTo>
                  <a:pt x="5921" y="478"/>
                </a:lnTo>
                <a:lnTo>
                  <a:pt x="5919" y="477"/>
                </a:lnTo>
                <a:lnTo>
                  <a:pt x="5916" y="477"/>
                </a:lnTo>
                <a:lnTo>
                  <a:pt x="5913" y="477"/>
                </a:lnTo>
                <a:lnTo>
                  <a:pt x="5912" y="478"/>
                </a:lnTo>
                <a:lnTo>
                  <a:pt x="5911" y="479"/>
                </a:lnTo>
                <a:lnTo>
                  <a:pt x="5909" y="481"/>
                </a:lnTo>
                <a:lnTo>
                  <a:pt x="5908" y="484"/>
                </a:lnTo>
                <a:lnTo>
                  <a:pt x="5783" y="1212"/>
                </a:lnTo>
                <a:close/>
                <a:moveTo>
                  <a:pt x="1616" y="40"/>
                </a:moveTo>
                <a:lnTo>
                  <a:pt x="1698" y="451"/>
                </a:lnTo>
                <a:lnTo>
                  <a:pt x="1780" y="862"/>
                </a:lnTo>
                <a:lnTo>
                  <a:pt x="1863" y="1273"/>
                </a:lnTo>
                <a:lnTo>
                  <a:pt x="1945" y="1684"/>
                </a:lnTo>
                <a:lnTo>
                  <a:pt x="1945" y="1687"/>
                </a:lnTo>
                <a:lnTo>
                  <a:pt x="1945" y="1689"/>
                </a:lnTo>
                <a:lnTo>
                  <a:pt x="1944" y="1691"/>
                </a:lnTo>
                <a:lnTo>
                  <a:pt x="1943" y="1693"/>
                </a:lnTo>
                <a:lnTo>
                  <a:pt x="1941" y="1695"/>
                </a:lnTo>
                <a:lnTo>
                  <a:pt x="1939" y="1696"/>
                </a:lnTo>
                <a:lnTo>
                  <a:pt x="1937" y="1697"/>
                </a:lnTo>
                <a:lnTo>
                  <a:pt x="1935" y="1697"/>
                </a:lnTo>
                <a:lnTo>
                  <a:pt x="1669" y="1697"/>
                </a:lnTo>
                <a:lnTo>
                  <a:pt x="1665" y="1696"/>
                </a:lnTo>
                <a:lnTo>
                  <a:pt x="1662" y="1694"/>
                </a:lnTo>
                <a:lnTo>
                  <a:pt x="1661" y="1693"/>
                </a:lnTo>
                <a:lnTo>
                  <a:pt x="1660" y="1692"/>
                </a:lnTo>
                <a:lnTo>
                  <a:pt x="1659" y="1688"/>
                </a:lnTo>
                <a:lnTo>
                  <a:pt x="1618" y="1450"/>
                </a:lnTo>
                <a:lnTo>
                  <a:pt x="1272" y="1450"/>
                </a:lnTo>
                <a:lnTo>
                  <a:pt x="1232" y="1688"/>
                </a:lnTo>
                <a:lnTo>
                  <a:pt x="1230" y="1692"/>
                </a:lnTo>
                <a:lnTo>
                  <a:pt x="1228" y="1694"/>
                </a:lnTo>
                <a:lnTo>
                  <a:pt x="1225" y="1696"/>
                </a:lnTo>
                <a:lnTo>
                  <a:pt x="1221" y="1697"/>
                </a:lnTo>
                <a:lnTo>
                  <a:pt x="960" y="1697"/>
                </a:lnTo>
                <a:lnTo>
                  <a:pt x="958" y="1697"/>
                </a:lnTo>
                <a:lnTo>
                  <a:pt x="956" y="1696"/>
                </a:lnTo>
                <a:lnTo>
                  <a:pt x="954" y="1695"/>
                </a:lnTo>
                <a:lnTo>
                  <a:pt x="952" y="1693"/>
                </a:lnTo>
                <a:lnTo>
                  <a:pt x="951" y="1691"/>
                </a:lnTo>
                <a:lnTo>
                  <a:pt x="950" y="1689"/>
                </a:lnTo>
                <a:lnTo>
                  <a:pt x="950" y="1687"/>
                </a:lnTo>
                <a:lnTo>
                  <a:pt x="950" y="1684"/>
                </a:lnTo>
                <a:lnTo>
                  <a:pt x="1033" y="1273"/>
                </a:lnTo>
                <a:lnTo>
                  <a:pt x="1115" y="862"/>
                </a:lnTo>
                <a:lnTo>
                  <a:pt x="1197" y="451"/>
                </a:lnTo>
                <a:lnTo>
                  <a:pt x="1279" y="40"/>
                </a:lnTo>
                <a:lnTo>
                  <a:pt x="1280" y="37"/>
                </a:lnTo>
                <a:lnTo>
                  <a:pt x="1282" y="34"/>
                </a:lnTo>
                <a:lnTo>
                  <a:pt x="1286" y="32"/>
                </a:lnTo>
                <a:lnTo>
                  <a:pt x="1287" y="32"/>
                </a:lnTo>
                <a:lnTo>
                  <a:pt x="1289" y="32"/>
                </a:lnTo>
                <a:lnTo>
                  <a:pt x="1605" y="32"/>
                </a:lnTo>
                <a:lnTo>
                  <a:pt x="1609" y="32"/>
                </a:lnTo>
                <a:lnTo>
                  <a:pt x="1612" y="34"/>
                </a:lnTo>
                <a:lnTo>
                  <a:pt x="1613" y="35"/>
                </a:lnTo>
                <a:lnTo>
                  <a:pt x="1614" y="37"/>
                </a:lnTo>
                <a:lnTo>
                  <a:pt x="1616" y="40"/>
                </a:lnTo>
                <a:close/>
                <a:moveTo>
                  <a:pt x="1312" y="1212"/>
                </a:moveTo>
                <a:lnTo>
                  <a:pt x="1578" y="1212"/>
                </a:lnTo>
                <a:lnTo>
                  <a:pt x="1454" y="484"/>
                </a:lnTo>
                <a:lnTo>
                  <a:pt x="1453" y="481"/>
                </a:lnTo>
                <a:lnTo>
                  <a:pt x="1451" y="479"/>
                </a:lnTo>
                <a:lnTo>
                  <a:pt x="1450" y="478"/>
                </a:lnTo>
                <a:lnTo>
                  <a:pt x="1449" y="477"/>
                </a:lnTo>
                <a:lnTo>
                  <a:pt x="1446" y="477"/>
                </a:lnTo>
                <a:lnTo>
                  <a:pt x="1443" y="477"/>
                </a:lnTo>
                <a:lnTo>
                  <a:pt x="1441" y="478"/>
                </a:lnTo>
                <a:lnTo>
                  <a:pt x="1440" y="479"/>
                </a:lnTo>
                <a:lnTo>
                  <a:pt x="1438" y="481"/>
                </a:lnTo>
                <a:lnTo>
                  <a:pt x="1437" y="484"/>
                </a:lnTo>
                <a:lnTo>
                  <a:pt x="1312" y="1212"/>
                </a:lnTo>
                <a:close/>
                <a:moveTo>
                  <a:pt x="986" y="32"/>
                </a:moveTo>
                <a:lnTo>
                  <a:pt x="990" y="32"/>
                </a:lnTo>
                <a:lnTo>
                  <a:pt x="992" y="33"/>
                </a:lnTo>
                <a:lnTo>
                  <a:pt x="993" y="35"/>
                </a:lnTo>
                <a:lnTo>
                  <a:pt x="994" y="37"/>
                </a:lnTo>
                <a:lnTo>
                  <a:pt x="995" y="39"/>
                </a:lnTo>
                <a:lnTo>
                  <a:pt x="995" y="41"/>
                </a:lnTo>
                <a:lnTo>
                  <a:pt x="994" y="44"/>
                </a:lnTo>
                <a:lnTo>
                  <a:pt x="912" y="455"/>
                </a:lnTo>
                <a:lnTo>
                  <a:pt x="830" y="866"/>
                </a:lnTo>
                <a:lnTo>
                  <a:pt x="748" y="1277"/>
                </a:lnTo>
                <a:lnTo>
                  <a:pt x="666" y="1688"/>
                </a:lnTo>
                <a:lnTo>
                  <a:pt x="665" y="1692"/>
                </a:lnTo>
                <a:lnTo>
                  <a:pt x="663" y="1695"/>
                </a:lnTo>
                <a:lnTo>
                  <a:pt x="660" y="1696"/>
                </a:lnTo>
                <a:lnTo>
                  <a:pt x="658" y="1697"/>
                </a:lnTo>
                <a:lnTo>
                  <a:pt x="656" y="1697"/>
                </a:lnTo>
                <a:lnTo>
                  <a:pt x="340" y="1697"/>
                </a:lnTo>
                <a:lnTo>
                  <a:pt x="336" y="1696"/>
                </a:lnTo>
                <a:lnTo>
                  <a:pt x="333" y="1695"/>
                </a:lnTo>
                <a:lnTo>
                  <a:pt x="332" y="1693"/>
                </a:lnTo>
                <a:lnTo>
                  <a:pt x="331" y="1692"/>
                </a:lnTo>
                <a:lnTo>
                  <a:pt x="330" y="1689"/>
                </a:lnTo>
                <a:lnTo>
                  <a:pt x="248" y="1278"/>
                </a:lnTo>
                <a:lnTo>
                  <a:pt x="165" y="867"/>
                </a:lnTo>
                <a:lnTo>
                  <a:pt x="83" y="456"/>
                </a:lnTo>
                <a:lnTo>
                  <a:pt x="1" y="46"/>
                </a:lnTo>
                <a:lnTo>
                  <a:pt x="0" y="43"/>
                </a:lnTo>
                <a:lnTo>
                  <a:pt x="0" y="40"/>
                </a:lnTo>
                <a:lnTo>
                  <a:pt x="1" y="38"/>
                </a:lnTo>
                <a:lnTo>
                  <a:pt x="2" y="36"/>
                </a:lnTo>
                <a:lnTo>
                  <a:pt x="4" y="34"/>
                </a:lnTo>
                <a:lnTo>
                  <a:pt x="6" y="33"/>
                </a:lnTo>
                <a:lnTo>
                  <a:pt x="8" y="32"/>
                </a:lnTo>
                <a:lnTo>
                  <a:pt x="11" y="32"/>
                </a:lnTo>
                <a:lnTo>
                  <a:pt x="276" y="32"/>
                </a:lnTo>
                <a:lnTo>
                  <a:pt x="280" y="32"/>
                </a:lnTo>
                <a:lnTo>
                  <a:pt x="283" y="34"/>
                </a:lnTo>
                <a:lnTo>
                  <a:pt x="284" y="35"/>
                </a:lnTo>
                <a:lnTo>
                  <a:pt x="285" y="37"/>
                </a:lnTo>
                <a:lnTo>
                  <a:pt x="287" y="40"/>
                </a:lnTo>
                <a:lnTo>
                  <a:pt x="389" y="642"/>
                </a:lnTo>
                <a:lnTo>
                  <a:pt x="491" y="1245"/>
                </a:lnTo>
                <a:lnTo>
                  <a:pt x="492" y="1248"/>
                </a:lnTo>
                <a:lnTo>
                  <a:pt x="494" y="1250"/>
                </a:lnTo>
                <a:lnTo>
                  <a:pt x="495" y="1251"/>
                </a:lnTo>
                <a:lnTo>
                  <a:pt x="497" y="1251"/>
                </a:lnTo>
                <a:lnTo>
                  <a:pt x="500" y="1252"/>
                </a:lnTo>
                <a:lnTo>
                  <a:pt x="503" y="1251"/>
                </a:lnTo>
                <a:lnTo>
                  <a:pt x="504" y="1251"/>
                </a:lnTo>
                <a:lnTo>
                  <a:pt x="505" y="1250"/>
                </a:lnTo>
                <a:lnTo>
                  <a:pt x="507" y="1248"/>
                </a:lnTo>
                <a:lnTo>
                  <a:pt x="508" y="1245"/>
                </a:lnTo>
                <a:lnTo>
                  <a:pt x="611" y="642"/>
                </a:lnTo>
                <a:lnTo>
                  <a:pt x="714" y="40"/>
                </a:lnTo>
                <a:lnTo>
                  <a:pt x="715" y="37"/>
                </a:lnTo>
                <a:lnTo>
                  <a:pt x="717" y="34"/>
                </a:lnTo>
                <a:lnTo>
                  <a:pt x="720" y="32"/>
                </a:lnTo>
                <a:lnTo>
                  <a:pt x="724" y="32"/>
                </a:lnTo>
                <a:lnTo>
                  <a:pt x="986" y="32"/>
                </a:lnTo>
                <a:close/>
                <a:moveTo>
                  <a:pt x="2368" y="32"/>
                </a:moveTo>
                <a:lnTo>
                  <a:pt x="2371" y="32"/>
                </a:lnTo>
                <a:lnTo>
                  <a:pt x="2373" y="33"/>
                </a:lnTo>
                <a:lnTo>
                  <a:pt x="2377" y="36"/>
                </a:lnTo>
                <a:lnTo>
                  <a:pt x="2378" y="37"/>
                </a:lnTo>
                <a:lnTo>
                  <a:pt x="2378" y="40"/>
                </a:lnTo>
                <a:lnTo>
                  <a:pt x="2379" y="44"/>
                </a:lnTo>
                <a:lnTo>
                  <a:pt x="2379" y="454"/>
                </a:lnTo>
                <a:lnTo>
                  <a:pt x="2379" y="865"/>
                </a:lnTo>
                <a:lnTo>
                  <a:pt x="2379" y="1275"/>
                </a:lnTo>
                <a:lnTo>
                  <a:pt x="2379" y="1686"/>
                </a:lnTo>
                <a:lnTo>
                  <a:pt x="2378" y="1691"/>
                </a:lnTo>
                <a:lnTo>
                  <a:pt x="2378" y="1692"/>
                </a:lnTo>
                <a:lnTo>
                  <a:pt x="2377" y="1694"/>
                </a:lnTo>
                <a:lnTo>
                  <a:pt x="2375" y="1695"/>
                </a:lnTo>
                <a:lnTo>
                  <a:pt x="2373" y="1696"/>
                </a:lnTo>
                <a:lnTo>
                  <a:pt x="2371" y="1697"/>
                </a:lnTo>
                <a:lnTo>
                  <a:pt x="2368" y="1697"/>
                </a:lnTo>
                <a:lnTo>
                  <a:pt x="2097" y="1697"/>
                </a:lnTo>
                <a:lnTo>
                  <a:pt x="2094" y="1697"/>
                </a:lnTo>
                <a:lnTo>
                  <a:pt x="2092" y="1696"/>
                </a:lnTo>
                <a:lnTo>
                  <a:pt x="2088" y="1694"/>
                </a:lnTo>
                <a:lnTo>
                  <a:pt x="2086" y="1692"/>
                </a:lnTo>
                <a:lnTo>
                  <a:pt x="2085" y="1691"/>
                </a:lnTo>
                <a:lnTo>
                  <a:pt x="2085" y="1689"/>
                </a:lnTo>
                <a:lnTo>
                  <a:pt x="2085" y="1686"/>
                </a:lnTo>
                <a:lnTo>
                  <a:pt x="2085" y="1275"/>
                </a:lnTo>
                <a:lnTo>
                  <a:pt x="2085" y="865"/>
                </a:lnTo>
                <a:lnTo>
                  <a:pt x="2085" y="454"/>
                </a:lnTo>
                <a:lnTo>
                  <a:pt x="2085" y="44"/>
                </a:lnTo>
                <a:lnTo>
                  <a:pt x="2085" y="40"/>
                </a:lnTo>
                <a:lnTo>
                  <a:pt x="2086" y="37"/>
                </a:lnTo>
                <a:lnTo>
                  <a:pt x="2088" y="36"/>
                </a:lnTo>
                <a:lnTo>
                  <a:pt x="2089" y="34"/>
                </a:lnTo>
                <a:lnTo>
                  <a:pt x="2092" y="33"/>
                </a:lnTo>
                <a:lnTo>
                  <a:pt x="2094" y="32"/>
                </a:lnTo>
                <a:lnTo>
                  <a:pt x="2097" y="32"/>
                </a:lnTo>
                <a:lnTo>
                  <a:pt x="2368" y="32"/>
                </a:lnTo>
                <a:close/>
                <a:moveTo>
                  <a:pt x="3212" y="836"/>
                </a:moveTo>
                <a:lnTo>
                  <a:pt x="3228" y="848"/>
                </a:lnTo>
                <a:lnTo>
                  <a:pt x="3244" y="861"/>
                </a:lnTo>
                <a:lnTo>
                  <a:pt x="3258" y="873"/>
                </a:lnTo>
                <a:lnTo>
                  <a:pt x="3272" y="886"/>
                </a:lnTo>
                <a:lnTo>
                  <a:pt x="3286" y="898"/>
                </a:lnTo>
                <a:lnTo>
                  <a:pt x="3298" y="911"/>
                </a:lnTo>
                <a:lnTo>
                  <a:pt x="3310" y="923"/>
                </a:lnTo>
                <a:lnTo>
                  <a:pt x="3322" y="936"/>
                </a:lnTo>
                <a:lnTo>
                  <a:pt x="3332" y="949"/>
                </a:lnTo>
                <a:lnTo>
                  <a:pt x="3343" y="962"/>
                </a:lnTo>
                <a:lnTo>
                  <a:pt x="3361" y="988"/>
                </a:lnTo>
                <a:lnTo>
                  <a:pt x="3370" y="1002"/>
                </a:lnTo>
                <a:lnTo>
                  <a:pt x="3378" y="1015"/>
                </a:lnTo>
                <a:lnTo>
                  <a:pt x="3385" y="1029"/>
                </a:lnTo>
                <a:lnTo>
                  <a:pt x="3392" y="1043"/>
                </a:lnTo>
                <a:lnTo>
                  <a:pt x="3398" y="1057"/>
                </a:lnTo>
                <a:lnTo>
                  <a:pt x="3404" y="1071"/>
                </a:lnTo>
                <a:lnTo>
                  <a:pt x="3411" y="1085"/>
                </a:lnTo>
                <a:lnTo>
                  <a:pt x="3416" y="1100"/>
                </a:lnTo>
                <a:lnTo>
                  <a:pt x="3420" y="1114"/>
                </a:lnTo>
                <a:lnTo>
                  <a:pt x="3424" y="1129"/>
                </a:lnTo>
                <a:lnTo>
                  <a:pt x="3428" y="1144"/>
                </a:lnTo>
                <a:lnTo>
                  <a:pt x="3431" y="1160"/>
                </a:lnTo>
                <a:lnTo>
                  <a:pt x="3434" y="1175"/>
                </a:lnTo>
                <a:lnTo>
                  <a:pt x="3436" y="1191"/>
                </a:lnTo>
                <a:lnTo>
                  <a:pt x="3438" y="1207"/>
                </a:lnTo>
                <a:lnTo>
                  <a:pt x="3439" y="1224"/>
                </a:lnTo>
                <a:lnTo>
                  <a:pt x="3440" y="1240"/>
                </a:lnTo>
                <a:lnTo>
                  <a:pt x="3441" y="1257"/>
                </a:lnTo>
                <a:lnTo>
                  <a:pt x="3442" y="1274"/>
                </a:lnTo>
                <a:lnTo>
                  <a:pt x="3442" y="1291"/>
                </a:lnTo>
                <a:lnTo>
                  <a:pt x="3441" y="1318"/>
                </a:lnTo>
                <a:lnTo>
                  <a:pt x="3441" y="1331"/>
                </a:lnTo>
                <a:lnTo>
                  <a:pt x="3440" y="1344"/>
                </a:lnTo>
                <a:lnTo>
                  <a:pt x="3437" y="1370"/>
                </a:lnTo>
                <a:lnTo>
                  <a:pt x="3434" y="1394"/>
                </a:lnTo>
                <a:lnTo>
                  <a:pt x="3432" y="1406"/>
                </a:lnTo>
                <a:lnTo>
                  <a:pt x="3430" y="1417"/>
                </a:lnTo>
                <a:lnTo>
                  <a:pt x="3424" y="1440"/>
                </a:lnTo>
                <a:lnTo>
                  <a:pt x="3418" y="1462"/>
                </a:lnTo>
                <a:lnTo>
                  <a:pt x="3411" y="1483"/>
                </a:lnTo>
                <a:lnTo>
                  <a:pt x="3406" y="1493"/>
                </a:lnTo>
                <a:lnTo>
                  <a:pt x="3402" y="1503"/>
                </a:lnTo>
                <a:lnTo>
                  <a:pt x="3393" y="1522"/>
                </a:lnTo>
                <a:lnTo>
                  <a:pt x="3383" y="1541"/>
                </a:lnTo>
                <a:lnTo>
                  <a:pt x="3372" y="1558"/>
                </a:lnTo>
                <a:lnTo>
                  <a:pt x="3360" y="1575"/>
                </a:lnTo>
                <a:lnTo>
                  <a:pt x="3354" y="1583"/>
                </a:lnTo>
                <a:lnTo>
                  <a:pt x="3348" y="1591"/>
                </a:lnTo>
                <a:lnTo>
                  <a:pt x="3341" y="1598"/>
                </a:lnTo>
                <a:lnTo>
                  <a:pt x="3334" y="1606"/>
                </a:lnTo>
                <a:lnTo>
                  <a:pt x="3320" y="1620"/>
                </a:lnTo>
                <a:lnTo>
                  <a:pt x="3313" y="1627"/>
                </a:lnTo>
                <a:lnTo>
                  <a:pt x="3305" y="1633"/>
                </a:lnTo>
                <a:lnTo>
                  <a:pt x="3289" y="1646"/>
                </a:lnTo>
                <a:lnTo>
                  <a:pt x="3273" y="1657"/>
                </a:lnTo>
                <a:lnTo>
                  <a:pt x="3256" y="1668"/>
                </a:lnTo>
                <a:lnTo>
                  <a:pt x="3237" y="1678"/>
                </a:lnTo>
                <a:lnTo>
                  <a:pt x="3219" y="1687"/>
                </a:lnTo>
                <a:lnTo>
                  <a:pt x="3199" y="1695"/>
                </a:lnTo>
                <a:lnTo>
                  <a:pt x="3179" y="1703"/>
                </a:lnTo>
                <a:lnTo>
                  <a:pt x="3158" y="1709"/>
                </a:lnTo>
                <a:lnTo>
                  <a:pt x="3147" y="1712"/>
                </a:lnTo>
                <a:lnTo>
                  <a:pt x="3136" y="1715"/>
                </a:lnTo>
                <a:lnTo>
                  <a:pt x="3114" y="1719"/>
                </a:lnTo>
                <a:lnTo>
                  <a:pt x="3091" y="1723"/>
                </a:lnTo>
                <a:lnTo>
                  <a:pt x="3079" y="1725"/>
                </a:lnTo>
                <a:lnTo>
                  <a:pt x="3067" y="1726"/>
                </a:lnTo>
                <a:lnTo>
                  <a:pt x="3043" y="1728"/>
                </a:lnTo>
                <a:lnTo>
                  <a:pt x="3018" y="1730"/>
                </a:lnTo>
                <a:lnTo>
                  <a:pt x="2991" y="1730"/>
                </a:lnTo>
                <a:lnTo>
                  <a:pt x="2967" y="1730"/>
                </a:lnTo>
                <a:lnTo>
                  <a:pt x="2944" y="1728"/>
                </a:lnTo>
                <a:lnTo>
                  <a:pt x="2933" y="1727"/>
                </a:lnTo>
                <a:lnTo>
                  <a:pt x="2921" y="1726"/>
                </a:lnTo>
                <a:lnTo>
                  <a:pt x="2910" y="1725"/>
                </a:lnTo>
                <a:lnTo>
                  <a:pt x="2899" y="1723"/>
                </a:lnTo>
                <a:lnTo>
                  <a:pt x="2878" y="1719"/>
                </a:lnTo>
                <a:lnTo>
                  <a:pt x="2857" y="1714"/>
                </a:lnTo>
                <a:lnTo>
                  <a:pt x="2847" y="1712"/>
                </a:lnTo>
                <a:lnTo>
                  <a:pt x="2836" y="1709"/>
                </a:lnTo>
                <a:lnTo>
                  <a:pt x="2817" y="1702"/>
                </a:lnTo>
                <a:lnTo>
                  <a:pt x="2798" y="1695"/>
                </a:lnTo>
                <a:lnTo>
                  <a:pt x="2788" y="1691"/>
                </a:lnTo>
                <a:lnTo>
                  <a:pt x="2779" y="1687"/>
                </a:lnTo>
                <a:lnTo>
                  <a:pt x="2770" y="1682"/>
                </a:lnTo>
                <a:lnTo>
                  <a:pt x="2761" y="1678"/>
                </a:lnTo>
                <a:lnTo>
                  <a:pt x="2744" y="1668"/>
                </a:lnTo>
                <a:lnTo>
                  <a:pt x="2728" y="1657"/>
                </a:lnTo>
                <a:lnTo>
                  <a:pt x="2712" y="1646"/>
                </a:lnTo>
                <a:lnTo>
                  <a:pt x="2697" y="1633"/>
                </a:lnTo>
                <a:lnTo>
                  <a:pt x="2690" y="1627"/>
                </a:lnTo>
                <a:lnTo>
                  <a:pt x="2683" y="1620"/>
                </a:lnTo>
                <a:lnTo>
                  <a:pt x="2676" y="1613"/>
                </a:lnTo>
                <a:lnTo>
                  <a:pt x="2669" y="1606"/>
                </a:lnTo>
                <a:lnTo>
                  <a:pt x="2663" y="1599"/>
                </a:lnTo>
                <a:lnTo>
                  <a:pt x="2657" y="1591"/>
                </a:lnTo>
                <a:lnTo>
                  <a:pt x="2645" y="1576"/>
                </a:lnTo>
                <a:lnTo>
                  <a:pt x="2634" y="1559"/>
                </a:lnTo>
                <a:lnTo>
                  <a:pt x="2623" y="1542"/>
                </a:lnTo>
                <a:lnTo>
                  <a:pt x="2614" y="1524"/>
                </a:lnTo>
                <a:lnTo>
                  <a:pt x="2604" y="1505"/>
                </a:lnTo>
                <a:lnTo>
                  <a:pt x="2600" y="1495"/>
                </a:lnTo>
                <a:lnTo>
                  <a:pt x="2596" y="1485"/>
                </a:lnTo>
                <a:lnTo>
                  <a:pt x="2589" y="1465"/>
                </a:lnTo>
                <a:lnTo>
                  <a:pt x="2586" y="1454"/>
                </a:lnTo>
                <a:lnTo>
                  <a:pt x="2583" y="1444"/>
                </a:lnTo>
                <a:lnTo>
                  <a:pt x="2578" y="1422"/>
                </a:lnTo>
                <a:lnTo>
                  <a:pt x="2574" y="1399"/>
                </a:lnTo>
                <a:lnTo>
                  <a:pt x="2572" y="1387"/>
                </a:lnTo>
                <a:lnTo>
                  <a:pt x="2570" y="1375"/>
                </a:lnTo>
                <a:lnTo>
                  <a:pt x="2568" y="1351"/>
                </a:lnTo>
                <a:lnTo>
                  <a:pt x="2567" y="1338"/>
                </a:lnTo>
                <a:lnTo>
                  <a:pt x="2566" y="1326"/>
                </a:lnTo>
                <a:lnTo>
                  <a:pt x="2566" y="1300"/>
                </a:lnTo>
                <a:lnTo>
                  <a:pt x="2566" y="1210"/>
                </a:lnTo>
                <a:lnTo>
                  <a:pt x="2566" y="1208"/>
                </a:lnTo>
                <a:lnTo>
                  <a:pt x="2567" y="1206"/>
                </a:lnTo>
                <a:lnTo>
                  <a:pt x="2568" y="1205"/>
                </a:lnTo>
                <a:lnTo>
                  <a:pt x="2569" y="1203"/>
                </a:lnTo>
                <a:lnTo>
                  <a:pt x="2570" y="1202"/>
                </a:lnTo>
                <a:lnTo>
                  <a:pt x="2572" y="1201"/>
                </a:lnTo>
                <a:lnTo>
                  <a:pt x="2576" y="1200"/>
                </a:lnTo>
                <a:lnTo>
                  <a:pt x="2847" y="1200"/>
                </a:lnTo>
                <a:lnTo>
                  <a:pt x="2852" y="1201"/>
                </a:lnTo>
                <a:lnTo>
                  <a:pt x="2853" y="1202"/>
                </a:lnTo>
                <a:lnTo>
                  <a:pt x="2855" y="1203"/>
                </a:lnTo>
                <a:lnTo>
                  <a:pt x="2856" y="1205"/>
                </a:lnTo>
                <a:lnTo>
                  <a:pt x="2857" y="1206"/>
                </a:lnTo>
                <a:lnTo>
                  <a:pt x="2858" y="1208"/>
                </a:lnTo>
                <a:lnTo>
                  <a:pt x="2858" y="1210"/>
                </a:lnTo>
                <a:lnTo>
                  <a:pt x="2858" y="1308"/>
                </a:lnTo>
                <a:lnTo>
                  <a:pt x="2858" y="1320"/>
                </a:lnTo>
                <a:lnTo>
                  <a:pt x="2859" y="1331"/>
                </a:lnTo>
                <a:lnTo>
                  <a:pt x="2861" y="1351"/>
                </a:lnTo>
                <a:lnTo>
                  <a:pt x="2862" y="1361"/>
                </a:lnTo>
                <a:lnTo>
                  <a:pt x="2864" y="1370"/>
                </a:lnTo>
                <a:lnTo>
                  <a:pt x="2866" y="1379"/>
                </a:lnTo>
                <a:lnTo>
                  <a:pt x="2869" y="1387"/>
                </a:lnTo>
                <a:lnTo>
                  <a:pt x="2875" y="1401"/>
                </a:lnTo>
                <a:lnTo>
                  <a:pt x="2878" y="1408"/>
                </a:lnTo>
                <a:lnTo>
                  <a:pt x="2882" y="1414"/>
                </a:lnTo>
                <a:lnTo>
                  <a:pt x="2890" y="1426"/>
                </a:lnTo>
                <a:lnTo>
                  <a:pt x="2894" y="1431"/>
                </a:lnTo>
                <a:lnTo>
                  <a:pt x="2899" y="1436"/>
                </a:lnTo>
                <a:lnTo>
                  <a:pt x="2904" y="1440"/>
                </a:lnTo>
                <a:lnTo>
                  <a:pt x="2909" y="1444"/>
                </a:lnTo>
                <a:lnTo>
                  <a:pt x="2919" y="1451"/>
                </a:lnTo>
                <a:lnTo>
                  <a:pt x="2931" y="1457"/>
                </a:lnTo>
                <a:lnTo>
                  <a:pt x="2937" y="1459"/>
                </a:lnTo>
                <a:lnTo>
                  <a:pt x="2943" y="1461"/>
                </a:lnTo>
                <a:lnTo>
                  <a:pt x="2956" y="1464"/>
                </a:lnTo>
                <a:lnTo>
                  <a:pt x="2962" y="1466"/>
                </a:lnTo>
                <a:lnTo>
                  <a:pt x="2969" y="1467"/>
                </a:lnTo>
                <a:lnTo>
                  <a:pt x="2983" y="1468"/>
                </a:lnTo>
                <a:lnTo>
                  <a:pt x="2997" y="1468"/>
                </a:lnTo>
                <a:lnTo>
                  <a:pt x="3013" y="1468"/>
                </a:lnTo>
                <a:lnTo>
                  <a:pt x="3027" y="1467"/>
                </a:lnTo>
                <a:lnTo>
                  <a:pt x="3041" y="1464"/>
                </a:lnTo>
                <a:lnTo>
                  <a:pt x="3055" y="1461"/>
                </a:lnTo>
                <a:lnTo>
                  <a:pt x="3068" y="1457"/>
                </a:lnTo>
                <a:lnTo>
                  <a:pt x="3075" y="1454"/>
                </a:lnTo>
                <a:lnTo>
                  <a:pt x="3081" y="1451"/>
                </a:lnTo>
                <a:lnTo>
                  <a:pt x="3087" y="1448"/>
                </a:lnTo>
                <a:lnTo>
                  <a:pt x="3094" y="1444"/>
                </a:lnTo>
                <a:lnTo>
                  <a:pt x="3099" y="1440"/>
                </a:lnTo>
                <a:lnTo>
                  <a:pt x="3105" y="1436"/>
                </a:lnTo>
                <a:lnTo>
                  <a:pt x="3110" y="1431"/>
                </a:lnTo>
                <a:lnTo>
                  <a:pt x="3115" y="1426"/>
                </a:lnTo>
                <a:lnTo>
                  <a:pt x="3120" y="1420"/>
                </a:lnTo>
                <a:lnTo>
                  <a:pt x="3125" y="1414"/>
                </a:lnTo>
                <a:lnTo>
                  <a:pt x="3129" y="1408"/>
                </a:lnTo>
                <a:lnTo>
                  <a:pt x="3133" y="1401"/>
                </a:lnTo>
                <a:lnTo>
                  <a:pt x="3137" y="1394"/>
                </a:lnTo>
                <a:lnTo>
                  <a:pt x="3141" y="1387"/>
                </a:lnTo>
                <a:lnTo>
                  <a:pt x="3144" y="1379"/>
                </a:lnTo>
                <a:lnTo>
                  <a:pt x="3146" y="1370"/>
                </a:lnTo>
                <a:lnTo>
                  <a:pt x="3149" y="1361"/>
                </a:lnTo>
                <a:lnTo>
                  <a:pt x="3151" y="1351"/>
                </a:lnTo>
                <a:lnTo>
                  <a:pt x="3152" y="1341"/>
                </a:lnTo>
                <a:lnTo>
                  <a:pt x="3153" y="1331"/>
                </a:lnTo>
                <a:lnTo>
                  <a:pt x="3154" y="1320"/>
                </a:lnTo>
                <a:lnTo>
                  <a:pt x="3154" y="1308"/>
                </a:lnTo>
                <a:lnTo>
                  <a:pt x="3154" y="1298"/>
                </a:lnTo>
                <a:lnTo>
                  <a:pt x="3154" y="1287"/>
                </a:lnTo>
                <a:lnTo>
                  <a:pt x="3154" y="1277"/>
                </a:lnTo>
                <a:lnTo>
                  <a:pt x="3153" y="1258"/>
                </a:lnTo>
                <a:lnTo>
                  <a:pt x="3150" y="1240"/>
                </a:lnTo>
                <a:lnTo>
                  <a:pt x="3149" y="1231"/>
                </a:lnTo>
                <a:lnTo>
                  <a:pt x="3147" y="1223"/>
                </a:lnTo>
                <a:lnTo>
                  <a:pt x="3143" y="1207"/>
                </a:lnTo>
                <a:lnTo>
                  <a:pt x="3141" y="1200"/>
                </a:lnTo>
                <a:lnTo>
                  <a:pt x="3138" y="1192"/>
                </a:lnTo>
                <a:lnTo>
                  <a:pt x="3135" y="1185"/>
                </a:lnTo>
                <a:lnTo>
                  <a:pt x="3132" y="1178"/>
                </a:lnTo>
                <a:lnTo>
                  <a:pt x="3128" y="1171"/>
                </a:lnTo>
                <a:lnTo>
                  <a:pt x="3124" y="1164"/>
                </a:lnTo>
                <a:lnTo>
                  <a:pt x="3115" y="1150"/>
                </a:lnTo>
                <a:lnTo>
                  <a:pt x="3104" y="1136"/>
                </a:lnTo>
                <a:lnTo>
                  <a:pt x="3092" y="1123"/>
                </a:lnTo>
                <a:lnTo>
                  <a:pt x="3086" y="1116"/>
                </a:lnTo>
                <a:lnTo>
                  <a:pt x="3079" y="1109"/>
                </a:lnTo>
                <a:lnTo>
                  <a:pt x="3063" y="1095"/>
                </a:lnTo>
                <a:lnTo>
                  <a:pt x="3046" y="1080"/>
                </a:lnTo>
                <a:lnTo>
                  <a:pt x="3027" y="1065"/>
                </a:lnTo>
                <a:lnTo>
                  <a:pt x="3005" y="1048"/>
                </a:lnTo>
                <a:lnTo>
                  <a:pt x="2814" y="903"/>
                </a:lnTo>
                <a:lnTo>
                  <a:pt x="2787" y="882"/>
                </a:lnTo>
                <a:lnTo>
                  <a:pt x="2774" y="871"/>
                </a:lnTo>
                <a:lnTo>
                  <a:pt x="2762" y="860"/>
                </a:lnTo>
                <a:lnTo>
                  <a:pt x="2749" y="849"/>
                </a:lnTo>
                <a:lnTo>
                  <a:pt x="2737" y="837"/>
                </a:lnTo>
                <a:lnTo>
                  <a:pt x="2714" y="814"/>
                </a:lnTo>
                <a:lnTo>
                  <a:pt x="2702" y="802"/>
                </a:lnTo>
                <a:lnTo>
                  <a:pt x="2691" y="790"/>
                </a:lnTo>
                <a:lnTo>
                  <a:pt x="2681" y="777"/>
                </a:lnTo>
                <a:lnTo>
                  <a:pt x="2671" y="764"/>
                </a:lnTo>
                <a:lnTo>
                  <a:pt x="2661" y="751"/>
                </a:lnTo>
                <a:lnTo>
                  <a:pt x="2651" y="737"/>
                </a:lnTo>
                <a:lnTo>
                  <a:pt x="2642" y="724"/>
                </a:lnTo>
                <a:lnTo>
                  <a:pt x="2634" y="709"/>
                </a:lnTo>
                <a:lnTo>
                  <a:pt x="2626" y="695"/>
                </a:lnTo>
                <a:lnTo>
                  <a:pt x="2618" y="680"/>
                </a:lnTo>
                <a:lnTo>
                  <a:pt x="2611" y="665"/>
                </a:lnTo>
                <a:lnTo>
                  <a:pt x="2603" y="649"/>
                </a:lnTo>
                <a:lnTo>
                  <a:pt x="2597" y="633"/>
                </a:lnTo>
                <a:lnTo>
                  <a:pt x="2591" y="617"/>
                </a:lnTo>
                <a:lnTo>
                  <a:pt x="2588" y="609"/>
                </a:lnTo>
                <a:lnTo>
                  <a:pt x="2585" y="600"/>
                </a:lnTo>
                <a:lnTo>
                  <a:pt x="2580" y="583"/>
                </a:lnTo>
                <a:lnTo>
                  <a:pt x="2576" y="565"/>
                </a:lnTo>
                <a:lnTo>
                  <a:pt x="2572" y="547"/>
                </a:lnTo>
                <a:lnTo>
                  <a:pt x="2569" y="529"/>
                </a:lnTo>
                <a:lnTo>
                  <a:pt x="2566" y="510"/>
                </a:lnTo>
                <a:lnTo>
                  <a:pt x="2564" y="490"/>
                </a:lnTo>
                <a:lnTo>
                  <a:pt x="2563" y="470"/>
                </a:lnTo>
                <a:lnTo>
                  <a:pt x="2562" y="450"/>
                </a:lnTo>
                <a:lnTo>
                  <a:pt x="2562" y="429"/>
                </a:lnTo>
                <a:lnTo>
                  <a:pt x="2562" y="403"/>
                </a:lnTo>
                <a:lnTo>
                  <a:pt x="2564" y="378"/>
                </a:lnTo>
                <a:lnTo>
                  <a:pt x="2567" y="354"/>
                </a:lnTo>
                <a:lnTo>
                  <a:pt x="2568" y="342"/>
                </a:lnTo>
                <a:lnTo>
                  <a:pt x="2571" y="330"/>
                </a:lnTo>
                <a:lnTo>
                  <a:pt x="2573" y="319"/>
                </a:lnTo>
                <a:lnTo>
                  <a:pt x="2575" y="308"/>
                </a:lnTo>
                <a:lnTo>
                  <a:pt x="2578" y="297"/>
                </a:lnTo>
                <a:lnTo>
                  <a:pt x="2581" y="286"/>
                </a:lnTo>
                <a:lnTo>
                  <a:pt x="2588" y="265"/>
                </a:lnTo>
                <a:lnTo>
                  <a:pt x="2592" y="254"/>
                </a:lnTo>
                <a:lnTo>
                  <a:pt x="2596" y="244"/>
                </a:lnTo>
                <a:lnTo>
                  <a:pt x="2605" y="225"/>
                </a:lnTo>
                <a:lnTo>
                  <a:pt x="2611" y="215"/>
                </a:lnTo>
                <a:lnTo>
                  <a:pt x="2616" y="206"/>
                </a:lnTo>
                <a:lnTo>
                  <a:pt x="2626" y="188"/>
                </a:lnTo>
                <a:lnTo>
                  <a:pt x="2638" y="171"/>
                </a:lnTo>
                <a:lnTo>
                  <a:pt x="2650" y="154"/>
                </a:lnTo>
                <a:lnTo>
                  <a:pt x="2663" y="139"/>
                </a:lnTo>
                <a:lnTo>
                  <a:pt x="2677" y="124"/>
                </a:lnTo>
                <a:lnTo>
                  <a:pt x="2692" y="110"/>
                </a:lnTo>
                <a:lnTo>
                  <a:pt x="2708" y="97"/>
                </a:lnTo>
                <a:lnTo>
                  <a:pt x="2724" y="85"/>
                </a:lnTo>
                <a:lnTo>
                  <a:pt x="2741" y="73"/>
                </a:lnTo>
                <a:lnTo>
                  <a:pt x="2758" y="63"/>
                </a:lnTo>
                <a:lnTo>
                  <a:pt x="2767" y="57"/>
                </a:lnTo>
                <a:lnTo>
                  <a:pt x="2776" y="53"/>
                </a:lnTo>
                <a:lnTo>
                  <a:pt x="2795" y="44"/>
                </a:lnTo>
                <a:lnTo>
                  <a:pt x="2815" y="36"/>
                </a:lnTo>
                <a:lnTo>
                  <a:pt x="2835" y="28"/>
                </a:lnTo>
                <a:lnTo>
                  <a:pt x="2855" y="22"/>
                </a:lnTo>
                <a:lnTo>
                  <a:pt x="2866" y="19"/>
                </a:lnTo>
                <a:lnTo>
                  <a:pt x="2876" y="16"/>
                </a:lnTo>
                <a:lnTo>
                  <a:pt x="2898" y="11"/>
                </a:lnTo>
                <a:lnTo>
                  <a:pt x="2920" y="7"/>
                </a:lnTo>
                <a:lnTo>
                  <a:pt x="2942" y="4"/>
                </a:lnTo>
                <a:lnTo>
                  <a:pt x="2965" y="2"/>
                </a:lnTo>
                <a:lnTo>
                  <a:pt x="2988" y="1"/>
                </a:lnTo>
                <a:lnTo>
                  <a:pt x="3013" y="0"/>
                </a:lnTo>
                <a:lnTo>
                  <a:pt x="3036" y="1"/>
                </a:lnTo>
                <a:lnTo>
                  <a:pt x="3059" y="2"/>
                </a:lnTo>
                <a:lnTo>
                  <a:pt x="3082" y="4"/>
                </a:lnTo>
                <a:lnTo>
                  <a:pt x="3093" y="6"/>
                </a:lnTo>
                <a:lnTo>
                  <a:pt x="3103" y="7"/>
                </a:lnTo>
                <a:lnTo>
                  <a:pt x="3125" y="11"/>
                </a:lnTo>
                <a:lnTo>
                  <a:pt x="3145" y="16"/>
                </a:lnTo>
                <a:lnTo>
                  <a:pt x="3166" y="21"/>
                </a:lnTo>
                <a:lnTo>
                  <a:pt x="3185" y="28"/>
                </a:lnTo>
                <a:lnTo>
                  <a:pt x="3204" y="35"/>
                </a:lnTo>
                <a:lnTo>
                  <a:pt x="3222" y="43"/>
                </a:lnTo>
                <a:lnTo>
                  <a:pt x="3240" y="52"/>
                </a:lnTo>
                <a:lnTo>
                  <a:pt x="3248" y="56"/>
                </a:lnTo>
                <a:lnTo>
                  <a:pt x="3256" y="61"/>
                </a:lnTo>
                <a:lnTo>
                  <a:pt x="3265" y="66"/>
                </a:lnTo>
                <a:lnTo>
                  <a:pt x="3273" y="72"/>
                </a:lnTo>
                <a:lnTo>
                  <a:pt x="3288" y="83"/>
                </a:lnTo>
                <a:lnTo>
                  <a:pt x="3303" y="95"/>
                </a:lnTo>
                <a:lnTo>
                  <a:pt x="3317" y="108"/>
                </a:lnTo>
                <a:lnTo>
                  <a:pt x="3330" y="122"/>
                </a:lnTo>
                <a:lnTo>
                  <a:pt x="3336" y="129"/>
                </a:lnTo>
                <a:lnTo>
                  <a:pt x="3343" y="137"/>
                </a:lnTo>
                <a:lnTo>
                  <a:pt x="3354" y="152"/>
                </a:lnTo>
                <a:lnTo>
                  <a:pt x="3365" y="168"/>
                </a:lnTo>
                <a:lnTo>
                  <a:pt x="3375" y="186"/>
                </a:lnTo>
                <a:lnTo>
                  <a:pt x="3385" y="203"/>
                </a:lnTo>
                <a:lnTo>
                  <a:pt x="3393" y="222"/>
                </a:lnTo>
                <a:lnTo>
                  <a:pt x="3401" y="242"/>
                </a:lnTo>
                <a:lnTo>
                  <a:pt x="3409" y="262"/>
                </a:lnTo>
                <a:lnTo>
                  <a:pt x="3415" y="283"/>
                </a:lnTo>
                <a:lnTo>
                  <a:pt x="3420" y="305"/>
                </a:lnTo>
                <a:lnTo>
                  <a:pt x="3424" y="328"/>
                </a:lnTo>
                <a:lnTo>
                  <a:pt x="3427" y="351"/>
                </a:lnTo>
                <a:lnTo>
                  <a:pt x="3429" y="363"/>
                </a:lnTo>
                <a:lnTo>
                  <a:pt x="3430" y="376"/>
                </a:lnTo>
                <a:lnTo>
                  <a:pt x="3431" y="401"/>
                </a:lnTo>
                <a:lnTo>
                  <a:pt x="3432" y="427"/>
                </a:lnTo>
                <a:lnTo>
                  <a:pt x="3432" y="499"/>
                </a:lnTo>
                <a:lnTo>
                  <a:pt x="3431" y="501"/>
                </a:lnTo>
                <a:lnTo>
                  <a:pt x="3431" y="503"/>
                </a:lnTo>
                <a:lnTo>
                  <a:pt x="3429" y="505"/>
                </a:lnTo>
                <a:lnTo>
                  <a:pt x="3426" y="507"/>
                </a:lnTo>
                <a:lnTo>
                  <a:pt x="3423" y="508"/>
                </a:lnTo>
                <a:lnTo>
                  <a:pt x="3150" y="508"/>
                </a:lnTo>
                <a:lnTo>
                  <a:pt x="3146" y="507"/>
                </a:lnTo>
                <a:lnTo>
                  <a:pt x="3144" y="506"/>
                </a:lnTo>
                <a:lnTo>
                  <a:pt x="3142" y="505"/>
                </a:lnTo>
                <a:lnTo>
                  <a:pt x="3141" y="503"/>
                </a:lnTo>
                <a:lnTo>
                  <a:pt x="3140" y="501"/>
                </a:lnTo>
                <a:lnTo>
                  <a:pt x="3140" y="498"/>
                </a:lnTo>
                <a:lnTo>
                  <a:pt x="3140" y="495"/>
                </a:lnTo>
                <a:lnTo>
                  <a:pt x="3140" y="406"/>
                </a:lnTo>
                <a:lnTo>
                  <a:pt x="3139" y="396"/>
                </a:lnTo>
                <a:lnTo>
                  <a:pt x="3139" y="386"/>
                </a:lnTo>
                <a:lnTo>
                  <a:pt x="3138" y="377"/>
                </a:lnTo>
                <a:lnTo>
                  <a:pt x="3137" y="368"/>
                </a:lnTo>
                <a:lnTo>
                  <a:pt x="3133" y="352"/>
                </a:lnTo>
                <a:lnTo>
                  <a:pt x="3128" y="337"/>
                </a:lnTo>
                <a:lnTo>
                  <a:pt x="3125" y="330"/>
                </a:lnTo>
                <a:lnTo>
                  <a:pt x="3122" y="324"/>
                </a:lnTo>
                <a:lnTo>
                  <a:pt x="3115" y="312"/>
                </a:lnTo>
                <a:lnTo>
                  <a:pt x="3111" y="307"/>
                </a:lnTo>
                <a:lnTo>
                  <a:pt x="3107" y="302"/>
                </a:lnTo>
                <a:lnTo>
                  <a:pt x="3098" y="293"/>
                </a:lnTo>
                <a:lnTo>
                  <a:pt x="3088" y="285"/>
                </a:lnTo>
                <a:lnTo>
                  <a:pt x="3077" y="279"/>
                </a:lnTo>
                <a:lnTo>
                  <a:pt x="3072" y="276"/>
                </a:lnTo>
                <a:lnTo>
                  <a:pt x="3066" y="273"/>
                </a:lnTo>
                <a:lnTo>
                  <a:pt x="3054" y="269"/>
                </a:lnTo>
                <a:lnTo>
                  <a:pt x="3041" y="266"/>
                </a:lnTo>
                <a:lnTo>
                  <a:pt x="3034" y="265"/>
                </a:lnTo>
                <a:lnTo>
                  <a:pt x="3028" y="264"/>
                </a:lnTo>
                <a:lnTo>
                  <a:pt x="3014" y="263"/>
                </a:lnTo>
                <a:lnTo>
                  <a:pt x="2999" y="262"/>
                </a:lnTo>
                <a:lnTo>
                  <a:pt x="2985" y="263"/>
                </a:lnTo>
                <a:lnTo>
                  <a:pt x="2971" y="264"/>
                </a:lnTo>
                <a:lnTo>
                  <a:pt x="2958" y="266"/>
                </a:lnTo>
                <a:lnTo>
                  <a:pt x="2944" y="269"/>
                </a:lnTo>
                <a:lnTo>
                  <a:pt x="2938" y="271"/>
                </a:lnTo>
                <a:lnTo>
                  <a:pt x="2931" y="273"/>
                </a:lnTo>
                <a:lnTo>
                  <a:pt x="2925" y="276"/>
                </a:lnTo>
                <a:lnTo>
                  <a:pt x="2919" y="279"/>
                </a:lnTo>
                <a:lnTo>
                  <a:pt x="2913" y="282"/>
                </a:lnTo>
                <a:lnTo>
                  <a:pt x="2907" y="285"/>
                </a:lnTo>
                <a:lnTo>
                  <a:pt x="2902" y="289"/>
                </a:lnTo>
                <a:lnTo>
                  <a:pt x="2896" y="293"/>
                </a:lnTo>
                <a:lnTo>
                  <a:pt x="2891" y="297"/>
                </a:lnTo>
                <a:lnTo>
                  <a:pt x="2886" y="302"/>
                </a:lnTo>
                <a:lnTo>
                  <a:pt x="2882" y="307"/>
                </a:lnTo>
                <a:lnTo>
                  <a:pt x="2877" y="312"/>
                </a:lnTo>
                <a:lnTo>
                  <a:pt x="2873" y="318"/>
                </a:lnTo>
                <a:lnTo>
                  <a:pt x="2869" y="324"/>
                </a:lnTo>
                <a:lnTo>
                  <a:pt x="2866" y="330"/>
                </a:lnTo>
                <a:lnTo>
                  <a:pt x="2862" y="337"/>
                </a:lnTo>
                <a:lnTo>
                  <a:pt x="2857" y="352"/>
                </a:lnTo>
                <a:lnTo>
                  <a:pt x="2855" y="360"/>
                </a:lnTo>
                <a:lnTo>
                  <a:pt x="2853" y="368"/>
                </a:lnTo>
                <a:lnTo>
                  <a:pt x="2851" y="377"/>
                </a:lnTo>
                <a:lnTo>
                  <a:pt x="2850" y="386"/>
                </a:lnTo>
                <a:lnTo>
                  <a:pt x="2850" y="396"/>
                </a:lnTo>
                <a:lnTo>
                  <a:pt x="2850" y="406"/>
                </a:lnTo>
                <a:lnTo>
                  <a:pt x="2850" y="414"/>
                </a:lnTo>
                <a:lnTo>
                  <a:pt x="2850" y="430"/>
                </a:lnTo>
                <a:lnTo>
                  <a:pt x="2850" y="445"/>
                </a:lnTo>
                <a:lnTo>
                  <a:pt x="2851" y="461"/>
                </a:lnTo>
                <a:lnTo>
                  <a:pt x="2852" y="476"/>
                </a:lnTo>
                <a:lnTo>
                  <a:pt x="2853" y="483"/>
                </a:lnTo>
                <a:lnTo>
                  <a:pt x="2855" y="490"/>
                </a:lnTo>
                <a:lnTo>
                  <a:pt x="2858" y="505"/>
                </a:lnTo>
                <a:lnTo>
                  <a:pt x="2862" y="520"/>
                </a:lnTo>
                <a:lnTo>
                  <a:pt x="2868" y="534"/>
                </a:lnTo>
                <a:lnTo>
                  <a:pt x="2871" y="542"/>
                </a:lnTo>
                <a:lnTo>
                  <a:pt x="2875" y="549"/>
                </a:lnTo>
                <a:lnTo>
                  <a:pt x="2879" y="557"/>
                </a:lnTo>
                <a:lnTo>
                  <a:pt x="2883" y="564"/>
                </a:lnTo>
                <a:lnTo>
                  <a:pt x="2894" y="579"/>
                </a:lnTo>
                <a:lnTo>
                  <a:pt x="2899" y="587"/>
                </a:lnTo>
                <a:lnTo>
                  <a:pt x="2906" y="595"/>
                </a:lnTo>
                <a:lnTo>
                  <a:pt x="2920" y="610"/>
                </a:lnTo>
                <a:lnTo>
                  <a:pt x="2928" y="618"/>
                </a:lnTo>
                <a:lnTo>
                  <a:pt x="2936" y="626"/>
                </a:lnTo>
                <a:lnTo>
                  <a:pt x="2945" y="634"/>
                </a:lnTo>
                <a:lnTo>
                  <a:pt x="2955" y="643"/>
                </a:lnTo>
                <a:lnTo>
                  <a:pt x="2976" y="659"/>
                </a:lnTo>
                <a:lnTo>
                  <a:pt x="3212" y="8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9825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nt instructions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0F91B4-9FCB-79A0-2190-D1932DEBA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48938-BA13-4FE5-8D9A-56D3A1DA3440}" type="datetime1">
              <a:rPr lang="fi-FI" smtClean="0"/>
              <a:t>9.9.2024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190484-A9D2-D6F7-531A-1C6F9F19F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8538A-9248-416D-78A6-B4F7E348B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B1A39E-A589-40F2-23E6-DDE087C28F9A}"/>
              </a:ext>
            </a:extLst>
          </p:cNvPr>
          <p:cNvSpPr txBox="1"/>
          <p:nvPr userDrawn="1"/>
        </p:nvSpPr>
        <p:spPr>
          <a:xfrm>
            <a:off x="407988" y="1844675"/>
            <a:ext cx="11376025" cy="338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</a:pPr>
            <a:r>
              <a:rPr lang="en-GB" sz="1600" noProof="0" dirty="0">
                <a:solidFill>
                  <a:schemeClr val="accent1"/>
                </a:solidFill>
              </a:rPr>
              <a:t>The Vaisala PowerPoint template utilizes the following fonts</a:t>
            </a:r>
          </a:p>
          <a:p>
            <a:pPr marL="269875" lvl="0" indent="-26987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noProof="0" dirty="0">
                <a:solidFill>
                  <a:schemeClr val="accent1"/>
                </a:solidFill>
              </a:rPr>
              <a:t>Vaisala Sans Light – </a:t>
            </a:r>
            <a:r>
              <a:rPr lang="en-GB" sz="1600" i="1" noProof="0" dirty="0">
                <a:solidFill>
                  <a:schemeClr val="accent1"/>
                </a:solidFill>
              </a:rPr>
              <a:t>also in italics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noProof="0" dirty="0">
                <a:solidFill>
                  <a:schemeClr val="accent1"/>
                </a:solidFill>
                <a:latin typeface="Vaisala Sans Thin" panose="02010603040504040204" pitchFamily="2" charset="0"/>
                <a:ea typeface="Vaisala Sans Thin" panose="02010603040504040204" pitchFamily="2" charset="0"/>
              </a:rPr>
              <a:t>Vaisala Sans Thin – </a:t>
            </a:r>
            <a:r>
              <a:rPr lang="en-GB" sz="1600" i="1" noProof="0" dirty="0">
                <a:solidFill>
                  <a:schemeClr val="accent1"/>
                </a:solidFill>
                <a:latin typeface="Vaisala Sans Thin" panose="02010603040504040204" pitchFamily="2" charset="0"/>
                <a:ea typeface="Vaisala Sans Thin" panose="02010603040504040204" pitchFamily="2" charset="0"/>
              </a:rPr>
              <a:t>also in italics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noProof="0" dirty="0">
                <a:solidFill>
                  <a:schemeClr val="accent1"/>
                </a:solidFill>
              </a:rPr>
              <a:t>Vaisala Sans Light – </a:t>
            </a:r>
            <a:r>
              <a:rPr lang="en-GB" sz="1600" i="1" noProof="0" dirty="0">
                <a:solidFill>
                  <a:schemeClr val="accent1"/>
                </a:solidFill>
              </a:rPr>
              <a:t>also in italics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noProof="0" dirty="0">
                <a:solidFill>
                  <a:schemeClr val="accent1"/>
                </a:solidFill>
                <a:latin typeface="+mj-lt"/>
              </a:rPr>
              <a:t>Vaisala Sans Medium – </a:t>
            </a:r>
            <a:r>
              <a:rPr lang="en-GB" sz="1600" i="1" noProof="0" dirty="0">
                <a:solidFill>
                  <a:schemeClr val="accent1"/>
                </a:solidFill>
                <a:latin typeface="+mj-lt"/>
              </a:rPr>
              <a:t>also in italics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b="1" i="0" noProof="0" dirty="0">
                <a:solidFill>
                  <a:schemeClr val="accent1"/>
                </a:solidFill>
                <a:latin typeface="Vaisala Sans" panose="02010603040504040204" pitchFamily="2" charset="0"/>
                <a:ea typeface="Vaisala Sans" panose="02010603040504040204" pitchFamily="2" charset="0"/>
              </a:rPr>
              <a:t>Vaisala Sans Bold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i="1" noProof="0" dirty="0">
              <a:solidFill>
                <a:schemeClr val="accent1"/>
              </a:solidFill>
            </a:endParaRPr>
          </a:p>
          <a:p>
            <a:pPr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</a:pPr>
            <a:endParaRPr lang="en-GB" sz="1600" i="1" noProof="0" dirty="0">
              <a:solidFill>
                <a:schemeClr val="accent1"/>
              </a:solidFill>
            </a:endParaRPr>
          </a:p>
          <a:p>
            <a:pPr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</a:pPr>
            <a:endParaRPr lang="en-GB" sz="1600" i="1" noProof="0" dirty="0">
              <a:solidFill>
                <a:schemeClr val="accent1"/>
              </a:solidFill>
            </a:endParaRPr>
          </a:p>
          <a:p>
            <a:pPr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</a:pPr>
            <a:endParaRPr lang="en-GB" sz="1600" noProof="0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08F1ED-BE9E-9ABF-1327-23527C12A67D}"/>
              </a:ext>
            </a:extLst>
          </p:cNvPr>
          <p:cNvSpPr txBox="1"/>
          <p:nvPr userDrawn="1"/>
        </p:nvSpPr>
        <p:spPr>
          <a:xfrm>
            <a:off x="407988" y="404813"/>
            <a:ext cx="11376025" cy="10795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en-GB" sz="4000" noProof="0" dirty="0">
                <a:solidFill>
                  <a:schemeClr val="accent1"/>
                </a:solidFill>
              </a:rPr>
              <a:t>Vaisala Template fonts</a:t>
            </a:r>
          </a:p>
        </p:txBody>
      </p:sp>
    </p:spTree>
    <p:extLst>
      <p:ext uri="{BB962C8B-B14F-4D97-AF65-F5344CB8AC3E}">
        <p14:creationId xmlns:p14="http://schemas.microsoft.com/office/powerpoint/2010/main" val="1211019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Misty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60F85-C902-BD8B-CAAA-5D80F9C7A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404813"/>
            <a:ext cx="11376025" cy="2880171"/>
          </a:xfrm>
        </p:spPr>
        <p:txBody>
          <a:bodyPr anchor="t" anchorCtr="0"/>
          <a:lstStyle>
            <a:lvl1pPr algn="l">
              <a:lnSpc>
                <a:spcPct val="80000"/>
              </a:lnSpc>
              <a:defRPr sz="11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8A7BD-04CB-6D4F-B6A8-F1062EB70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8D31293-F8DA-43E4-9963-BEB19ABB86C2}" type="datetime1">
              <a:rPr lang="fi-FI" smtClean="0"/>
              <a:t>9.9.2024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A6D51-306E-FE53-0C53-21ED2383E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89783-92F2-99B6-ACE7-002B8591E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86FE07-F779-49C6-81DB-EB924689B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25A4DF2E-1F0E-8FA2-B99F-7D269A3FA1D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7988" y="6201188"/>
            <a:ext cx="934585" cy="252000"/>
          </a:xfrm>
          <a:custGeom>
            <a:avLst/>
            <a:gdLst>
              <a:gd name="T0" fmla="*/ 5303 w 6416"/>
              <a:gd name="T1" fmla="*/ 1692 h 1730"/>
              <a:gd name="T2" fmla="*/ 4659 w 6416"/>
              <a:gd name="T3" fmla="*/ 1686 h 1730"/>
              <a:gd name="T4" fmla="*/ 4944 w 6416"/>
              <a:gd name="T5" fmla="*/ 32 h 1730"/>
              <a:gd name="T6" fmla="*/ 4255 w 6416"/>
              <a:gd name="T7" fmla="*/ 451 h 1730"/>
              <a:gd name="T8" fmla="*/ 4227 w 6416"/>
              <a:gd name="T9" fmla="*/ 1697 h 1730"/>
              <a:gd name="T10" fmla="*/ 3778 w 6416"/>
              <a:gd name="T11" fmla="*/ 1697 h 1730"/>
              <a:gd name="T12" fmla="*/ 3753 w 6416"/>
              <a:gd name="T13" fmla="*/ 451 h 1730"/>
              <a:gd name="T14" fmla="*/ 4172 w 6416"/>
              <a:gd name="T15" fmla="*/ 40 h 1730"/>
              <a:gd name="T16" fmla="*/ 3995 w 6416"/>
              <a:gd name="T17" fmla="*/ 481 h 1730"/>
              <a:gd name="T18" fmla="*/ 6140 w 6416"/>
              <a:gd name="T19" fmla="*/ 1697 h 1730"/>
              <a:gd name="T20" fmla="*/ 5692 w 6416"/>
              <a:gd name="T21" fmla="*/ 1697 h 1730"/>
              <a:gd name="T22" fmla="*/ 5668 w 6416"/>
              <a:gd name="T23" fmla="*/ 451 h 1730"/>
              <a:gd name="T24" fmla="*/ 6086 w 6416"/>
              <a:gd name="T25" fmla="*/ 40 h 1730"/>
              <a:gd name="T26" fmla="*/ 5916 w 6416"/>
              <a:gd name="T27" fmla="*/ 477 h 1730"/>
              <a:gd name="T28" fmla="*/ 1945 w 6416"/>
              <a:gd name="T29" fmla="*/ 1687 h 1730"/>
              <a:gd name="T30" fmla="*/ 1660 w 6416"/>
              <a:gd name="T31" fmla="*/ 1692 h 1730"/>
              <a:gd name="T32" fmla="*/ 954 w 6416"/>
              <a:gd name="T33" fmla="*/ 1695 h 1730"/>
              <a:gd name="T34" fmla="*/ 1286 w 6416"/>
              <a:gd name="T35" fmla="*/ 32 h 1730"/>
              <a:gd name="T36" fmla="*/ 1453 w 6416"/>
              <a:gd name="T37" fmla="*/ 481 h 1730"/>
              <a:gd name="T38" fmla="*/ 990 w 6416"/>
              <a:gd name="T39" fmla="*/ 32 h 1730"/>
              <a:gd name="T40" fmla="*/ 663 w 6416"/>
              <a:gd name="T41" fmla="*/ 1695 h 1730"/>
              <a:gd name="T42" fmla="*/ 83 w 6416"/>
              <a:gd name="T43" fmla="*/ 456 h 1730"/>
              <a:gd name="T44" fmla="*/ 283 w 6416"/>
              <a:gd name="T45" fmla="*/ 34 h 1730"/>
              <a:gd name="T46" fmla="*/ 504 w 6416"/>
              <a:gd name="T47" fmla="*/ 1251 h 1730"/>
              <a:gd name="T48" fmla="*/ 2371 w 6416"/>
              <a:gd name="T49" fmla="*/ 32 h 1730"/>
              <a:gd name="T50" fmla="*/ 2377 w 6416"/>
              <a:gd name="T51" fmla="*/ 1694 h 1730"/>
              <a:gd name="T52" fmla="*/ 2085 w 6416"/>
              <a:gd name="T53" fmla="*/ 1686 h 1730"/>
              <a:gd name="T54" fmla="*/ 2368 w 6416"/>
              <a:gd name="T55" fmla="*/ 32 h 1730"/>
              <a:gd name="T56" fmla="*/ 3361 w 6416"/>
              <a:gd name="T57" fmla="*/ 988 h 1730"/>
              <a:gd name="T58" fmla="*/ 3431 w 6416"/>
              <a:gd name="T59" fmla="*/ 1160 h 1730"/>
              <a:gd name="T60" fmla="*/ 3437 w 6416"/>
              <a:gd name="T61" fmla="*/ 1370 h 1730"/>
              <a:gd name="T62" fmla="*/ 3360 w 6416"/>
              <a:gd name="T63" fmla="*/ 1575 h 1730"/>
              <a:gd name="T64" fmla="*/ 3219 w 6416"/>
              <a:gd name="T65" fmla="*/ 1687 h 1730"/>
              <a:gd name="T66" fmla="*/ 2991 w 6416"/>
              <a:gd name="T67" fmla="*/ 1730 h 1730"/>
              <a:gd name="T68" fmla="*/ 2798 w 6416"/>
              <a:gd name="T69" fmla="*/ 1695 h 1730"/>
              <a:gd name="T70" fmla="*/ 2669 w 6416"/>
              <a:gd name="T71" fmla="*/ 1606 h 1730"/>
              <a:gd name="T72" fmla="*/ 2583 w 6416"/>
              <a:gd name="T73" fmla="*/ 1444 h 1730"/>
              <a:gd name="T74" fmla="*/ 2568 w 6416"/>
              <a:gd name="T75" fmla="*/ 1205 h 1730"/>
              <a:gd name="T76" fmla="*/ 2858 w 6416"/>
              <a:gd name="T77" fmla="*/ 1210 h 1730"/>
              <a:gd name="T78" fmla="*/ 2890 w 6416"/>
              <a:gd name="T79" fmla="*/ 1426 h 1730"/>
              <a:gd name="T80" fmla="*/ 2983 w 6416"/>
              <a:gd name="T81" fmla="*/ 1468 h 1730"/>
              <a:gd name="T82" fmla="*/ 3105 w 6416"/>
              <a:gd name="T83" fmla="*/ 1436 h 1730"/>
              <a:gd name="T84" fmla="*/ 3151 w 6416"/>
              <a:gd name="T85" fmla="*/ 1351 h 1730"/>
              <a:gd name="T86" fmla="*/ 3143 w 6416"/>
              <a:gd name="T87" fmla="*/ 1207 h 1730"/>
              <a:gd name="T88" fmla="*/ 3063 w 6416"/>
              <a:gd name="T89" fmla="*/ 1095 h 1730"/>
              <a:gd name="T90" fmla="*/ 2691 w 6416"/>
              <a:gd name="T91" fmla="*/ 790 h 1730"/>
              <a:gd name="T92" fmla="*/ 2591 w 6416"/>
              <a:gd name="T93" fmla="*/ 617 h 1730"/>
              <a:gd name="T94" fmla="*/ 2562 w 6416"/>
              <a:gd name="T95" fmla="*/ 403 h 1730"/>
              <a:gd name="T96" fmla="*/ 2605 w 6416"/>
              <a:gd name="T97" fmla="*/ 225 h 1730"/>
              <a:gd name="T98" fmla="*/ 2758 w 6416"/>
              <a:gd name="T99" fmla="*/ 63 h 1730"/>
              <a:gd name="T100" fmla="*/ 2965 w 6416"/>
              <a:gd name="T101" fmla="*/ 2 h 1730"/>
              <a:gd name="T102" fmla="*/ 3204 w 6416"/>
              <a:gd name="T103" fmla="*/ 35 h 1730"/>
              <a:gd name="T104" fmla="*/ 3343 w 6416"/>
              <a:gd name="T105" fmla="*/ 137 h 1730"/>
              <a:gd name="T106" fmla="*/ 3429 w 6416"/>
              <a:gd name="T107" fmla="*/ 363 h 1730"/>
              <a:gd name="T108" fmla="*/ 3144 w 6416"/>
              <a:gd name="T109" fmla="*/ 506 h 1730"/>
              <a:gd name="T110" fmla="*/ 3128 w 6416"/>
              <a:gd name="T111" fmla="*/ 337 h 1730"/>
              <a:gd name="T112" fmla="*/ 3041 w 6416"/>
              <a:gd name="T113" fmla="*/ 266 h 1730"/>
              <a:gd name="T114" fmla="*/ 2919 w 6416"/>
              <a:gd name="T115" fmla="*/ 279 h 1730"/>
              <a:gd name="T116" fmla="*/ 2862 w 6416"/>
              <a:gd name="T117" fmla="*/ 337 h 1730"/>
              <a:gd name="T118" fmla="*/ 2852 w 6416"/>
              <a:gd name="T119" fmla="*/ 476 h 1730"/>
              <a:gd name="T120" fmla="*/ 2906 w 6416"/>
              <a:gd name="T121" fmla="*/ 595 h 1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416" h="1730">
                <a:moveTo>
                  <a:pt x="5294" y="1418"/>
                </a:moveTo>
                <a:lnTo>
                  <a:pt x="5298" y="1419"/>
                </a:lnTo>
                <a:lnTo>
                  <a:pt x="5300" y="1420"/>
                </a:lnTo>
                <a:lnTo>
                  <a:pt x="5301" y="1421"/>
                </a:lnTo>
                <a:lnTo>
                  <a:pt x="5303" y="1423"/>
                </a:lnTo>
                <a:lnTo>
                  <a:pt x="5304" y="1425"/>
                </a:lnTo>
                <a:lnTo>
                  <a:pt x="5304" y="1427"/>
                </a:lnTo>
                <a:lnTo>
                  <a:pt x="5305" y="1429"/>
                </a:lnTo>
                <a:lnTo>
                  <a:pt x="5305" y="1686"/>
                </a:lnTo>
                <a:lnTo>
                  <a:pt x="5304" y="1689"/>
                </a:lnTo>
                <a:lnTo>
                  <a:pt x="5304" y="1691"/>
                </a:lnTo>
                <a:lnTo>
                  <a:pt x="5303" y="1692"/>
                </a:lnTo>
                <a:lnTo>
                  <a:pt x="5301" y="1694"/>
                </a:lnTo>
                <a:lnTo>
                  <a:pt x="5300" y="1695"/>
                </a:lnTo>
                <a:lnTo>
                  <a:pt x="5298" y="1696"/>
                </a:lnTo>
                <a:lnTo>
                  <a:pt x="5294" y="1697"/>
                </a:lnTo>
                <a:lnTo>
                  <a:pt x="4669" y="1697"/>
                </a:lnTo>
                <a:lnTo>
                  <a:pt x="4665" y="1696"/>
                </a:lnTo>
                <a:lnTo>
                  <a:pt x="4664" y="1695"/>
                </a:lnTo>
                <a:lnTo>
                  <a:pt x="4662" y="1694"/>
                </a:lnTo>
                <a:lnTo>
                  <a:pt x="4661" y="1692"/>
                </a:lnTo>
                <a:lnTo>
                  <a:pt x="4660" y="1691"/>
                </a:lnTo>
                <a:lnTo>
                  <a:pt x="4659" y="1689"/>
                </a:lnTo>
                <a:lnTo>
                  <a:pt x="4659" y="1686"/>
                </a:lnTo>
                <a:lnTo>
                  <a:pt x="4659" y="1275"/>
                </a:lnTo>
                <a:lnTo>
                  <a:pt x="4659" y="864"/>
                </a:lnTo>
                <a:lnTo>
                  <a:pt x="4659" y="453"/>
                </a:lnTo>
                <a:lnTo>
                  <a:pt x="4659" y="42"/>
                </a:lnTo>
                <a:lnTo>
                  <a:pt x="4659" y="40"/>
                </a:lnTo>
                <a:lnTo>
                  <a:pt x="4660" y="38"/>
                </a:lnTo>
                <a:lnTo>
                  <a:pt x="4661" y="36"/>
                </a:lnTo>
                <a:lnTo>
                  <a:pt x="4662" y="35"/>
                </a:lnTo>
                <a:lnTo>
                  <a:pt x="4664" y="33"/>
                </a:lnTo>
                <a:lnTo>
                  <a:pt x="4665" y="32"/>
                </a:lnTo>
                <a:lnTo>
                  <a:pt x="4669" y="32"/>
                </a:lnTo>
                <a:lnTo>
                  <a:pt x="4944" y="32"/>
                </a:lnTo>
                <a:lnTo>
                  <a:pt x="4948" y="32"/>
                </a:lnTo>
                <a:lnTo>
                  <a:pt x="4950" y="33"/>
                </a:lnTo>
                <a:lnTo>
                  <a:pt x="4951" y="35"/>
                </a:lnTo>
                <a:lnTo>
                  <a:pt x="4952" y="36"/>
                </a:lnTo>
                <a:lnTo>
                  <a:pt x="4953" y="38"/>
                </a:lnTo>
                <a:lnTo>
                  <a:pt x="4954" y="40"/>
                </a:lnTo>
                <a:lnTo>
                  <a:pt x="4954" y="42"/>
                </a:lnTo>
                <a:lnTo>
                  <a:pt x="4954" y="730"/>
                </a:lnTo>
                <a:lnTo>
                  <a:pt x="4954" y="1418"/>
                </a:lnTo>
                <a:lnTo>
                  <a:pt x="5294" y="1418"/>
                </a:lnTo>
                <a:close/>
                <a:moveTo>
                  <a:pt x="4172" y="40"/>
                </a:moveTo>
                <a:lnTo>
                  <a:pt x="4255" y="451"/>
                </a:lnTo>
                <a:lnTo>
                  <a:pt x="4337" y="862"/>
                </a:lnTo>
                <a:lnTo>
                  <a:pt x="4419" y="1273"/>
                </a:lnTo>
                <a:lnTo>
                  <a:pt x="4502" y="1684"/>
                </a:lnTo>
                <a:lnTo>
                  <a:pt x="4502" y="1687"/>
                </a:lnTo>
                <a:lnTo>
                  <a:pt x="4501" y="1689"/>
                </a:lnTo>
                <a:lnTo>
                  <a:pt x="4501" y="1691"/>
                </a:lnTo>
                <a:lnTo>
                  <a:pt x="4499" y="1693"/>
                </a:lnTo>
                <a:lnTo>
                  <a:pt x="4498" y="1695"/>
                </a:lnTo>
                <a:lnTo>
                  <a:pt x="4496" y="1696"/>
                </a:lnTo>
                <a:lnTo>
                  <a:pt x="4494" y="1697"/>
                </a:lnTo>
                <a:lnTo>
                  <a:pt x="4491" y="1697"/>
                </a:lnTo>
                <a:lnTo>
                  <a:pt x="4227" y="1697"/>
                </a:lnTo>
                <a:lnTo>
                  <a:pt x="4223" y="1696"/>
                </a:lnTo>
                <a:lnTo>
                  <a:pt x="4220" y="1694"/>
                </a:lnTo>
                <a:lnTo>
                  <a:pt x="4219" y="1693"/>
                </a:lnTo>
                <a:lnTo>
                  <a:pt x="4218" y="1692"/>
                </a:lnTo>
                <a:lnTo>
                  <a:pt x="4216" y="1688"/>
                </a:lnTo>
                <a:lnTo>
                  <a:pt x="4175" y="1450"/>
                </a:lnTo>
                <a:lnTo>
                  <a:pt x="3830" y="1450"/>
                </a:lnTo>
                <a:lnTo>
                  <a:pt x="3788" y="1688"/>
                </a:lnTo>
                <a:lnTo>
                  <a:pt x="3787" y="1692"/>
                </a:lnTo>
                <a:lnTo>
                  <a:pt x="3785" y="1694"/>
                </a:lnTo>
                <a:lnTo>
                  <a:pt x="3782" y="1696"/>
                </a:lnTo>
                <a:lnTo>
                  <a:pt x="3778" y="1697"/>
                </a:lnTo>
                <a:lnTo>
                  <a:pt x="3518" y="1697"/>
                </a:lnTo>
                <a:lnTo>
                  <a:pt x="3515" y="1697"/>
                </a:lnTo>
                <a:lnTo>
                  <a:pt x="3513" y="1696"/>
                </a:lnTo>
                <a:lnTo>
                  <a:pt x="3511" y="1695"/>
                </a:lnTo>
                <a:lnTo>
                  <a:pt x="3510" y="1693"/>
                </a:lnTo>
                <a:lnTo>
                  <a:pt x="3508" y="1691"/>
                </a:lnTo>
                <a:lnTo>
                  <a:pt x="3508" y="1689"/>
                </a:lnTo>
                <a:lnTo>
                  <a:pt x="3507" y="1687"/>
                </a:lnTo>
                <a:lnTo>
                  <a:pt x="3507" y="1684"/>
                </a:lnTo>
                <a:lnTo>
                  <a:pt x="3589" y="1273"/>
                </a:lnTo>
                <a:lnTo>
                  <a:pt x="3671" y="862"/>
                </a:lnTo>
                <a:lnTo>
                  <a:pt x="3753" y="451"/>
                </a:lnTo>
                <a:lnTo>
                  <a:pt x="3836" y="40"/>
                </a:lnTo>
                <a:lnTo>
                  <a:pt x="3838" y="37"/>
                </a:lnTo>
                <a:lnTo>
                  <a:pt x="3840" y="34"/>
                </a:lnTo>
                <a:lnTo>
                  <a:pt x="3843" y="32"/>
                </a:lnTo>
                <a:lnTo>
                  <a:pt x="3845" y="32"/>
                </a:lnTo>
                <a:lnTo>
                  <a:pt x="3847" y="32"/>
                </a:lnTo>
                <a:lnTo>
                  <a:pt x="4162" y="32"/>
                </a:lnTo>
                <a:lnTo>
                  <a:pt x="4165" y="32"/>
                </a:lnTo>
                <a:lnTo>
                  <a:pt x="4168" y="34"/>
                </a:lnTo>
                <a:lnTo>
                  <a:pt x="4170" y="35"/>
                </a:lnTo>
                <a:lnTo>
                  <a:pt x="4171" y="37"/>
                </a:lnTo>
                <a:lnTo>
                  <a:pt x="4172" y="40"/>
                </a:lnTo>
                <a:close/>
                <a:moveTo>
                  <a:pt x="3870" y="1212"/>
                </a:moveTo>
                <a:lnTo>
                  <a:pt x="4134" y="1212"/>
                </a:lnTo>
                <a:lnTo>
                  <a:pt x="4011" y="484"/>
                </a:lnTo>
                <a:lnTo>
                  <a:pt x="4010" y="481"/>
                </a:lnTo>
                <a:lnTo>
                  <a:pt x="4008" y="479"/>
                </a:lnTo>
                <a:lnTo>
                  <a:pt x="4007" y="478"/>
                </a:lnTo>
                <a:lnTo>
                  <a:pt x="4005" y="477"/>
                </a:lnTo>
                <a:lnTo>
                  <a:pt x="4002" y="477"/>
                </a:lnTo>
                <a:lnTo>
                  <a:pt x="3999" y="477"/>
                </a:lnTo>
                <a:lnTo>
                  <a:pt x="3998" y="478"/>
                </a:lnTo>
                <a:lnTo>
                  <a:pt x="3997" y="479"/>
                </a:lnTo>
                <a:lnTo>
                  <a:pt x="3995" y="481"/>
                </a:lnTo>
                <a:lnTo>
                  <a:pt x="3994" y="484"/>
                </a:lnTo>
                <a:lnTo>
                  <a:pt x="3870" y="1212"/>
                </a:lnTo>
                <a:close/>
                <a:moveTo>
                  <a:pt x="6416" y="1684"/>
                </a:moveTo>
                <a:lnTo>
                  <a:pt x="6416" y="1687"/>
                </a:lnTo>
                <a:lnTo>
                  <a:pt x="6416" y="1689"/>
                </a:lnTo>
                <a:lnTo>
                  <a:pt x="6415" y="1691"/>
                </a:lnTo>
                <a:lnTo>
                  <a:pt x="6414" y="1693"/>
                </a:lnTo>
                <a:lnTo>
                  <a:pt x="6412" y="1695"/>
                </a:lnTo>
                <a:lnTo>
                  <a:pt x="6410" y="1696"/>
                </a:lnTo>
                <a:lnTo>
                  <a:pt x="6408" y="1697"/>
                </a:lnTo>
                <a:lnTo>
                  <a:pt x="6406" y="1697"/>
                </a:lnTo>
                <a:lnTo>
                  <a:pt x="6140" y="1697"/>
                </a:lnTo>
                <a:lnTo>
                  <a:pt x="6136" y="1696"/>
                </a:lnTo>
                <a:lnTo>
                  <a:pt x="6133" y="1694"/>
                </a:lnTo>
                <a:lnTo>
                  <a:pt x="6132" y="1693"/>
                </a:lnTo>
                <a:lnTo>
                  <a:pt x="6131" y="1692"/>
                </a:lnTo>
                <a:lnTo>
                  <a:pt x="6130" y="1688"/>
                </a:lnTo>
                <a:lnTo>
                  <a:pt x="6089" y="1450"/>
                </a:lnTo>
                <a:lnTo>
                  <a:pt x="5743" y="1450"/>
                </a:lnTo>
                <a:lnTo>
                  <a:pt x="5703" y="1688"/>
                </a:lnTo>
                <a:lnTo>
                  <a:pt x="5701" y="1692"/>
                </a:lnTo>
                <a:lnTo>
                  <a:pt x="5699" y="1694"/>
                </a:lnTo>
                <a:lnTo>
                  <a:pt x="5696" y="1696"/>
                </a:lnTo>
                <a:lnTo>
                  <a:pt x="5692" y="1697"/>
                </a:lnTo>
                <a:lnTo>
                  <a:pt x="5432" y="1697"/>
                </a:lnTo>
                <a:lnTo>
                  <a:pt x="5430" y="1697"/>
                </a:lnTo>
                <a:lnTo>
                  <a:pt x="5427" y="1696"/>
                </a:lnTo>
                <a:lnTo>
                  <a:pt x="5425" y="1695"/>
                </a:lnTo>
                <a:lnTo>
                  <a:pt x="5424" y="1693"/>
                </a:lnTo>
                <a:lnTo>
                  <a:pt x="5423" y="1691"/>
                </a:lnTo>
                <a:lnTo>
                  <a:pt x="5422" y="1689"/>
                </a:lnTo>
                <a:lnTo>
                  <a:pt x="5422" y="1687"/>
                </a:lnTo>
                <a:lnTo>
                  <a:pt x="5422" y="1684"/>
                </a:lnTo>
                <a:lnTo>
                  <a:pt x="5504" y="1273"/>
                </a:lnTo>
                <a:lnTo>
                  <a:pt x="5586" y="862"/>
                </a:lnTo>
                <a:lnTo>
                  <a:pt x="5668" y="451"/>
                </a:lnTo>
                <a:lnTo>
                  <a:pt x="5750" y="40"/>
                </a:lnTo>
                <a:lnTo>
                  <a:pt x="5751" y="37"/>
                </a:lnTo>
                <a:lnTo>
                  <a:pt x="5753" y="34"/>
                </a:lnTo>
                <a:lnTo>
                  <a:pt x="5756" y="32"/>
                </a:lnTo>
                <a:lnTo>
                  <a:pt x="5758" y="32"/>
                </a:lnTo>
                <a:lnTo>
                  <a:pt x="5760" y="32"/>
                </a:lnTo>
                <a:lnTo>
                  <a:pt x="6076" y="32"/>
                </a:lnTo>
                <a:lnTo>
                  <a:pt x="6080" y="32"/>
                </a:lnTo>
                <a:lnTo>
                  <a:pt x="6083" y="34"/>
                </a:lnTo>
                <a:lnTo>
                  <a:pt x="6084" y="35"/>
                </a:lnTo>
                <a:lnTo>
                  <a:pt x="6085" y="37"/>
                </a:lnTo>
                <a:lnTo>
                  <a:pt x="6086" y="40"/>
                </a:lnTo>
                <a:lnTo>
                  <a:pt x="6168" y="451"/>
                </a:lnTo>
                <a:lnTo>
                  <a:pt x="6251" y="862"/>
                </a:lnTo>
                <a:lnTo>
                  <a:pt x="6333" y="1273"/>
                </a:lnTo>
                <a:lnTo>
                  <a:pt x="6416" y="1684"/>
                </a:lnTo>
                <a:close/>
                <a:moveTo>
                  <a:pt x="5783" y="1212"/>
                </a:moveTo>
                <a:lnTo>
                  <a:pt x="6049" y="1212"/>
                </a:lnTo>
                <a:lnTo>
                  <a:pt x="5925" y="484"/>
                </a:lnTo>
                <a:lnTo>
                  <a:pt x="5924" y="481"/>
                </a:lnTo>
                <a:lnTo>
                  <a:pt x="5922" y="479"/>
                </a:lnTo>
                <a:lnTo>
                  <a:pt x="5921" y="478"/>
                </a:lnTo>
                <a:lnTo>
                  <a:pt x="5919" y="477"/>
                </a:lnTo>
                <a:lnTo>
                  <a:pt x="5916" y="477"/>
                </a:lnTo>
                <a:lnTo>
                  <a:pt x="5913" y="477"/>
                </a:lnTo>
                <a:lnTo>
                  <a:pt x="5912" y="478"/>
                </a:lnTo>
                <a:lnTo>
                  <a:pt x="5911" y="479"/>
                </a:lnTo>
                <a:lnTo>
                  <a:pt x="5909" y="481"/>
                </a:lnTo>
                <a:lnTo>
                  <a:pt x="5908" y="484"/>
                </a:lnTo>
                <a:lnTo>
                  <a:pt x="5783" y="1212"/>
                </a:lnTo>
                <a:close/>
                <a:moveTo>
                  <a:pt x="1616" y="40"/>
                </a:moveTo>
                <a:lnTo>
                  <a:pt x="1698" y="451"/>
                </a:lnTo>
                <a:lnTo>
                  <a:pt x="1780" y="862"/>
                </a:lnTo>
                <a:lnTo>
                  <a:pt x="1863" y="1273"/>
                </a:lnTo>
                <a:lnTo>
                  <a:pt x="1945" y="1684"/>
                </a:lnTo>
                <a:lnTo>
                  <a:pt x="1945" y="1687"/>
                </a:lnTo>
                <a:lnTo>
                  <a:pt x="1945" y="1689"/>
                </a:lnTo>
                <a:lnTo>
                  <a:pt x="1944" y="1691"/>
                </a:lnTo>
                <a:lnTo>
                  <a:pt x="1943" y="1693"/>
                </a:lnTo>
                <a:lnTo>
                  <a:pt x="1941" y="1695"/>
                </a:lnTo>
                <a:lnTo>
                  <a:pt x="1939" y="1696"/>
                </a:lnTo>
                <a:lnTo>
                  <a:pt x="1937" y="1697"/>
                </a:lnTo>
                <a:lnTo>
                  <a:pt x="1935" y="1697"/>
                </a:lnTo>
                <a:lnTo>
                  <a:pt x="1669" y="1697"/>
                </a:lnTo>
                <a:lnTo>
                  <a:pt x="1665" y="1696"/>
                </a:lnTo>
                <a:lnTo>
                  <a:pt x="1662" y="1694"/>
                </a:lnTo>
                <a:lnTo>
                  <a:pt x="1661" y="1693"/>
                </a:lnTo>
                <a:lnTo>
                  <a:pt x="1660" y="1692"/>
                </a:lnTo>
                <a:lnTo>
                  <a:pt x="1659" y="1688"/>
                </a:lnTo>
                <a:lnTo>
                  <a:pt x="1618" y="1450"/>
                </a:lnTo>
                <a:lnTo>
                  <a:pt x="1272" y="1450"/>
                </a:lnTo>
                <a:lnTo>
                  <a:pt x="1232" y="1688"/>
                </a:lnTo>
                <a:lnTo>
                  <a:pt x="1230" y="1692"/>
                </a:lnTo>
                <a:lnTo>
                  <a:pt x="1228" y="1694"/>
                </a:lnTo>
                <a:lnTo>
                  <a:pt x="1225" y="1696"/>
                </a:lnTo>
                <a:lnTo>
                  <a:pt x="1221" y="1697"/>
                </a:lnTo>
                <a:lnTo>
                  <a:pt x="960" y="1697"/>
                </a:lnTo>
                <a:lnTo>
                  <a:pt x="958" y="1697"/>
                </a:lnTo>
                <a:lnTo>
                  <a:pt x="956" y="1696"/>
                </a:lnTo>
                <a:lnTo>
                  <a:pt x="954" y="1695"/>
                </a:lnTo>
                <a:lnTo>
                  <a:pt x="952" y="1693"/>
                </a:lnTo>
                <a:lnTo>
                  <a:pt x="951" y="1691"/>
                </a:lnTo>
                <a:lnTo>
                  <a:pt x="950" y="1689"/>
                </a:lnTo>
                <a:lnTo>
                  <a:pt x="950" y="1687"/>
                </a:lnTo>
                <a:lnTo>
                  <a:pt x="950" y="1684"/>
                </a:lnTo>
                <a:lnTo>
                  <a:pt x="1033" y="1273"/>
                </a:lnTo>
                <a:lnTo>
                  <a:pt x="1115" y="862"/>
                </a:lnTo>
                <a:lnTo>
                  <a:pt x="1197" y="451"/>
                </a:lnTo>
                <a:lnTo>
                  <a:pt x="1279" y="40"/>
                </a:lnTo>
                <a:lnTo>
                  <a:pt x="1280" y="37"/>
                </a:lnTo>
                <a:lnTo>
                  <a:pt x="1282" y="34"/>
                </a:lnTo>
                <a:lnTo>
                  <a:pt x="1286" y="32"/>
                </a:lnTo>
                <a:lnTo>
                  <a:pt x="1287" y="32"/>
                </a:lnTo>
                <a:lnTo>
                  <a:pt x="1289" y="32"/>
                </a:lnTo>
                <a:lnTo>
                  <a:pt x="1605" y="32"/>
                </a:lnTo>
                <a:lnTo>
                  <a:pt x="1609" y="32"/>
                </a:lnTo>
                <a:lnTo>
                  <a:pt x="1612" y="34"/>
                </a:lnTo>
                <a:lnTo>
                  <a:pt x="1613" y="35"/>
                </a:lnTo>
                <a:lnTo>
                  <a:pt x="1614" y="37"/>
                </a:lnTo>
                <a:lnTo>
                  <a:pt x="1616" y="40"/>
                </a:lnTo>
                <a:close/>
                <a:moveTo>
                  <a:pt x="1312" y="1212"/>
                </a:moveTo>
                <a:lnTo>
                  <a:pt x="1578" y="1212"/>
                </a:lnTo>
                <a:lnTo>
                  <a:pt x="1454" y="484"/>
                </a:lnTo>
                <a:lnTo>
                  <a:pt x="1453" y="481"/>
                </a:lnTo>
                <a:lnTo>
                  <a:pt x="1451" y="479"/>
                </a:lnTo>
                <a:lnTo>
                  <a:pt x="1450" y="478"/>
                </a:lnTo>
                <a:lnTo>
                  <a:pt x="1449" y="477"/>
                </a:lnTo>
                <a:lnTo>
                  <a:pt x="1446" y="477"/>
                </a:lnTo>
                <a:lnTo>
                  <a:pt x="1443" y="477"/>
                </a:lnTo>
                <a:lnTo>
                  <a:pt x="1441" y="478"/>
                </a:lnTo>
                <a:lnTo>
                  <a:pt x="1440" y="479"/>
                </a:lnTo>
                <a:lnTo>
                  <a:pt x="1438" y="481"/>
                </a:lnTo>
                <a:lnTo>
                  <a:pt x="1437" y="484"/>
                </a:lnTo>
                <a:lnTo>
                  <a:pt x="1312" y="1212"/>
                </a:lnTo>
                <a:close/>
                <a:moveTo>
                  <a:pt x="986" y="32"/>
                </a:moveTo>
                <a:lnTo>
                  <a:pt x="990" y="32"/>
                </a:lnTo>
                <a:lnTo>
                  <a:pt x="992" y="33"/>
                </a:lnTo>
                <a:lnTo>
                  <a:pt x="993" y="35"/>
                </a:lnTo>
                <a:lnTo>
                  <a:pt x="994" y="37"/>
                </a:lnTo>
                <a:lnTo>
                  <a:pt x="995" y="39"/>
                </a:lnTo>
                <a:lnTo>
                  <a:pt x="995" y="41"/>
                </a:lnTo>
                <a:lnTo>
                  <a:pt x="994" y="44"/>
                </a:lnTo>
                <a:lnTo>
                  <a:pt x="912" y="455"/>
                </a:lnTo>
                <a:lnTo>
                  <a:pt x="830" y="866"/>
                </a:lnTo>
                <a:lnTo>
                  <a:pt x="748" y="1277"/>
                </a:lnTo>
                <a:lnTo>
                  <a:pt x="666" y="1688"/>
                </a:lnTo>
                <a:lnTo>
                  <a:pt x="665" y="1692"/>
                </a:lnTo>
                <a:lnTo>
                  <a:pt x="663" y="1695"/>
                </a:lnTo>
                <a:lnTo>
                  <a:pt x="660" y="1696"/>
                </a:lnTo>
                <a:lnTo>
                  <a:pt x="658" y="1697"/>
                </a:lnTo>
                <a:lnTo>
                  <a:pt x="656" y="1697"/>
                </a:lnTo>
                <a:lnTo>
                  <a:pt x="340" y="1697"/>
                </a:lnTo>
                <a:lnTo>
                  <a:pt x="336" y="1696"/>
                </a:lnTo>
                <a:lnTo>
                  <a:pt x="333" y="1695"/>
                </a:lnTo>
                <a:lnTo>
                  <a:pt x="332" y="1693"/>
                </a:lnTo>
                <a:lnTo>
                  <a:pt x="331" y="1692"/>
                </a:lnTo>
                <a:lnTo>
                  <a:pt x="330" y="1689"/>
                </a:lnTo>
                <a:lnTo>
                  <a:pt x="248" y="1278"/>
                </a:lnTo>
                <a:lnTo>
                  <a:pt x="165" y="867"/>
                </a:lnTo>
                <a:lnTo>
                  <a:pt x="83" y="456"/>
                </a:lnTo>
                <a:lnTo>
                  <a:pt x="1" y="46"/>
                </a:lnTo>
                <a:lnTo>
                  <a:pt x="0" y="43"/>
                </a:lnTo>
                <a:lnTo>
                  <a:pt x="0" y="40"/>
                </a:lnTo>
                <a:lnTo>
                  <a:pt x="1" y="38"/>
                </a:lnTo>
                <a:lnTo>
                  <a:pt x="2" y="36"/>
                </a:lnTo>
                <a:lnTo>
                  <a:pt x="4" y="34"/>
                </a:lnTo>
                <a:lnTo>
                  <a:pt x="6" y="33"/>
                </a:lnTo>
                <a:lnTo>
                  <a:pt x="8" y="32"/>
                </a:lnTo>
                <a:lnTo>
                  <a:pt x="11" y="32"/>
                </a:lnTo>
                <a:lnTo>
                  <a:pt x="276" y="32"/>
                </a:lnTo>
                <a:lnTo>
                  <a:pt x="280" y="32"/>
                </a:lnTo>
                <a:lnTo>
                  <a:pt x="283" y="34"/>
                </a:lnTo>
                <a:lnTo>
                  <a:pt x="284" y="35"/>
                </a:lnTo>
                <a:lnTo>
                  <a:pt x="285" y="37"/>
                </a:lnTo>
                <a:lnTo>
                  <a:pt x="287" y="40"/>
                </a:lnTo>
                <a:lnTo>
                  <a:pt x="389" y="642"/>
                </a:lnTo>
                <a:lnTo>
                  <a:pt x="491" y="1245"/>
                </a:lnTo>
                <a:lnTo>
                  <a:pt x="492" y="1248"/>
                </a:lnTo>
                <a:lnTo>
                  <a:pt x="494" y="1250"/>
                </a:lnTo>
                <a:lnTo>
                  <a:pt x="495" y="1251"/>
                </a:lnTo>
                <a:lnTo>
                  <a:pt x="497" y="1251"/>
                </a:lnTo>
                <a:lnTo>
                  <a:pt x="500" y="1252"/>
                </a:lnTo>
                <a:lnTo>
                  <a:pt x="503" y="1251"/>
                </a:lnTo>
                <a:lnTo>
                  <a:pt x="504" y="1251"/>
                </a:lnTo>
                <a:lnTo>
                  <a:pt x="505" y="1250"/>
                </a:lnTo>
                <a:lnTo>
                  <a:pt x="507" y="1248"/>
                </a:lnTo>
                <a:lnTo>
                  <a:pt x="508" y="1245"/>
                </a:lnTo>
                <a:lnTo>
                  <a:pt x="611" y="642"/>
                </a:lnTo>
                <a:lnTo>
                  <a:pt x="714" y="40"/>
                </a:lnTo>
                <a:lnTo>
                  <a:pt x="715" y="37"/>
                </a:lnTo>
                <a:lnTo>
                  <a:pt x="717" y="34"/>
                </a:lnTo>
                <a:lnTo>
                  <a:pt x="720" y="32"/>
                </a:lnTo>
                <a:lnTo>
                  <a:pt x="724" y="32"/>
                </a:lnTo>
                <a:lnTo>
                  <a:pt x="986" y="32"/>
                </a:lnTo>
                <a:close/>
                <a:moveTo>
                  <a:pt x="2368" y="32"/>
                </a:moveTo>
                <a:lnTo>
                  <a:pt x="2371" y="32"/>
                </a:lnTo>
                <a:lnTo>
                  <a:pt x="2373" y="33"/>
                </a:lnTo>
                <a:lnTo>
                  <a:pt x="2377" y="36"/>
                </a:lnTo>
                <a:lnTo>
                  <a:pt x="2378" y="37"/>
                </a:lnTo>
                <a:lnTo>
                  <a:pt x="2378" y="40"/>
                </a:lnTo>
                <a:lnTo>
                  <a:pt x="2379" y="44"/>
                </a:lnTo>
                <a:lnTo>
                  <a:pt x="2379" y="454"/>
                </a:lnTo>
                <a:lnTo>
                  <a:pt x="2379" y="865"/>
                </a:lnTo>
                <a:lnTo>
                  <a:pt x="2379" y="1275"/>
                </a:lnTo>
                <a:lnTo>
                  <a:pt x="2379" y="1686"/>
                </a:lnTo>
                <a:lnTo>
                  <a:pt x="2378" y="1691"/>
                </a:lnTo>
                <a:lnTo>
                  <a:pt x="2378" y="1692"/>
                </a:lnTo>
                <a:lnTo>
                  <a:pt x="2377" y="1694"/>
                </a:lnTo>
                <a:lnTo>
                  <a:pt x="2375" y="1695"/>
                </a:lnTo>
                <a:lnTo>
                  <a:pt x="2373" y="1696"/>
                </a:lnTo>
                <a:lnTo>
                  <a:pt x="2371" y="1697"/>
                </a:lnTo>
                <a:lnTo>
                  <a:pt x="2368" y="1697"/>
                </a:lnTo>
                <a:lnTo>
                  <a:pt x="2097" y="1697"/>
                </a:lnTo>
                <a:lnTo>
                  <a:pt x="2094" y="1697"/>
                </a:lnTo>
                <a:lnTo>
                  <a:pt x="2092" y="1696"/>
                </a:lnTo>
                <a:lnTo>
                  <a:pt x="2088" y="1694"/>
                </a:lnTo>
                <a:lnTo>
                  <a:pt x="2086" y="1692"/>
                </a:lnTo>
                <a:lnTo>
                  <a:pt x="2085" y="1691"/>
                </a:lnTo>
                <a:lnTo>
                  <a:pt x="2085" y="1689"/>
                </a:lnTo>
                <a:lnTo>
                  <a:pt x="2085" y="1686"/>
                </a:lnTo>
                <a:lnTo>
                  <a:pt x="2085" y="1275"/>
                </a:lnTo>
                <a:lnTo>
                  <a:pt x="2085" y="865"/>
                </a:lnTo>
                <a:lnTo>
                  <a:pt x="2085" y="454"/>
                </a:lnTo>
                <a:lnTo>
                  <a:pt x="2085" y="44"/>
                </a:lnTo>
                <a:lnTo>
                  <a:pt x="2085" y="40"/>
                </a:lnTo>
                <a:lnTo>
                  <a:pt x="2086" y="37"/>
                </a:lnTo>
                <a:lnTo>
                  <a:pt x="2088" y="36"/>
                </a:lnTo>
                <a:lnTo>
                  <a:pt x="2089" y="34"/>
                </a:lnTo>
                <a:lnTo>
                  <a:pt x="2092" y="33"/>
                </a:lnTo>
                <a:lnTo>
                  <a:pt x="2094" y="32"/>
                </a:lnTo>
                <a:lnTo>
                  <a:pt x="2097" y="32"/>
                </a:lnTo>
                <a:lnTo>
                  <a:pt x="2368" y="32"/>
                </a:lnTo>
                <a:close/>
                <a:moveTo>
                  <a:pt x="3212" y="836"/>
                </a:moveTo>
                <a:lnTo>
                  <a:pt x="3228" y="848"/>
                </a:lnTo>
                <a:lnTo>
                  <a:pt x="3244" y="861"/>
                </a:lnTo>
                <a:lnTo>
                  <a:pt x="3258" y="873"/>
                </a:lnTo>
                <a:lnTo>
                  <a:pt x="3272" y="886"/>
                </a:lnTo>
                <a:lnTo>
                  <a:pt x="3286" y="898"/>
                </a:lnTo>
                <a:lnTo>
                  <a:pt x="3298" y="911"/>
                </a:lnTo>
                <a:lnTo>
                  <a:pt x="3310" y="923"/>
                </a:lnTo>
                <a:lnTo>
                  <a:pt x="3322" y="936"/>
                </a:lnTo>
                <a:lnTo>
                  <a:pt x="3332" y="949"/>
                </a:lnTo>
                <a:lnTo>
                  <a:pt x="3343" y="962"/>
                </a:lnTo>
                <a:lnTo>
                  <a:pt x="3361" y="988"/>
                </a:lnTo>
                <a:lnTo>
                  <a:pt x="3370" y="1002"/>
                </a:lnTo>
                <a:lnTo>
                  <a:pt x="3378" y="1015"/>
                </a:lnTo>
                <a:lnTo>
                  <a:pt x="3385" y="1029"/>
                </a:lnTo>
                <a:lnTo>
                  <a:pt x="3392" y="1043"/>
                </a:lnTo>
                <a:lnTo>
                  <a:pt x="3398" y="1057"/>
                </a:lnTo>
                <a:lnTo>
                  <a:pt x="3404" y="1071"/>
                </a:lnTo>
                <a:lnTo>
                  <a:pt x="3411" y="1085"/>
                </a:lnTo>
                <a:lnTo>
                  <a:pt x="3416" y="1100"/>
                </a:lnTo>
                <a:lnTo>
                  <a:pt x="3420" y="1114"/>
                </a:lnTo>
                <a:lnTo>
                  <a:pt x="3424" y="1129"/>
                </a:lnTo>
                <a:lnTo>
                  <a:pt x="3428" y="1144"/>
                </a:lnTo>
                <a:lnTo>
                  <a:pt x="3431" y="1160"/>
                </a:lnTo>
                <a:lnTo>
                  <a:pt x="3434" y="1175"/>
                </a:lnTo>
                <a:lnTo>
                  <a:pt x="3436" y="1191"/>
                </a:lnTo>
                <a:lnTo>
                  <a:pt x="3438" y="1207"/>
                </a:lnTo>
                <a:lnTo>
                  <a:pt x="3439" y="1224"/>
                </a:lnTo>
                <a:lnTo>
                  <a:pt x="3440" y="1240"/>
                </a:lnTo>
                <a:lnTo>
                  <a:pt x="3441" y="1257"/>
                </a:lnTo>
                <a:lnTo>
                  <a:pt x="3442" y="1274"/>
                </a:lnTo>
                <a:lnTo>
                  <a:pt x="3442" y="1291"/>
                </a:lnTo>
                <a:lnTo>
                  <a:pt x="3441" y="1318"/>
                </a:lnTo>
                <a:lnTo>
                  <a:pt x="3441" y="1331"/>
                </a:lnTo>
                <a:lnTo>
                  <a:pt x="3440" y="1344"/>
                </a:lnTo>
                <a:lnTo>
                  <a:pt x="3437" y="1370"/>
                </a:lnTo>
                <a:lnTo>
                  <a:pt x="3434" y="1394"/>
                </a:lnTo>
                <a:lnTo>
                  <a:pt x="3432" y="1406"/>
                </a:lnTo>
                <a:lnTo>
                  <a:pt x="3430" y="1417"/>
                </a:lnTo>
                <a:lnTo>
                  <a:pt x="3424" y="1440"/>
                </a:lnTo>
                <a:lnTo>
                  <a:pt x="3418" y="1462"/>
                </a:lnTo>
                <a:lnTo>
                  <a:pt x="3411" y="1483"/>
                </a:lnTo>
                <a:lnTo>
                  <a:pt x="3406" y="1493"/>
                </a:lnTo>
                <a:lnTo>
                  <a:pt x="3402" y="1503"/>
                </a:lnTo>
                <a:lnTo>
                  <a:pt x="3393" y="1522"/>
                </a:lnTo>
                <a:lnTo>
                  <a:pt x="3383" y="1541"/>
                </a:lnTo>
                <a:lnTo>
                  <a:pt x="3372" y="1558"/>
                </a:lnTo>
                <a:lnTo>
                  <a:pt x="3360" y="1575"/>
                </a:lnTo>
                <a:lnTo>
                  <a:pt x="3354" y="1583"/>
                </a:lnTo>
                <a:lnTo>
                  <a:pt x="3348" y="1591"/>
                </a:lnTo>
                <a:lnTo>
                  <a:pt x="3341" y="1598"/>
                </a:lnTo>
                <a:lnTo>
                  <a:pt x="3334" y="1606"/>
                </a:lnTo>
                <a:lnTo>
                  <a:pt x="3320" y="1620"/>
                </a:lnTo>
                <a:lnTo>
                  <a:pt x="3313" y="1627"/>
                </a:lnTo>
                <a:lnTo>
                  <a:pt x="3305" y="1633"/>
                </a:lnTo>
                <a:lnTo>
                  <a:pt x="3289" y="1646"/>
                </a:lnTo>
                <a:lnTo>
                  <a:pt x="3273" y="1657"/>
                </a:lnTo>
                <a:lnTo>
                  <a:pt x="3256" y="1668"/>
                </a:lnTo>
                <a:lnTo>
                  <a:pt x="3237" y="1678"/>
                </a:lnTo>
                <a:lnTo>
                  <a:pt x="3219" y="1687"/>
                </a:lnTo>
                <a:lnTo>
                  <a:pt x="3199" y="1695"/>
                </a:lnTo>
                <a:lnTo>
                  <a:pt x="3179" y="1703"/>
                </a:lnTo>
                <a:lnTo>
                  <a:pt x="3158" y="1709"/>
                </a:lnTo>
                <a:lnTo>
                  <a:pt x="3147" y="1712"/>
                </a:lnTo>
                <a:lnTo>
                  <a:pt x="3136" y="1715"/>
                </a:lnTo>
                <a:lnTo>
                  <a:pt x="3114" y="1719"/>
                </a:lnTo>
                <a:lnTo>
                  <a:pt x="3091" y="1723"/>
                </a:lnTo>
                <a:lnTo>
                  <a:pt x="3079" y="1725"/>
                </a:lnTo>
                <a:lnTo>
                  <a:pt x="3067" y="1726"/>
                </a:lnTo>
                <a:lnTo>
                  <a:pt x="3043" y="1728"/>
                </a:lnTo>
                <a:lnTo>
                  <a:pt x="3018" y="1730"/>
                </a:lnTo>
                <a:lnTo>
                  <a:pt x="2991" y="1730"/>
                </a:lnTo>
                <a:lnTo>
                  <a:pt x="2967" y="1730"/>
                </a:lnTo>
                <a:lnTo>
                  <a:pt x="2944" y="1728"/>
                </a:lnTo>
                <a:lnTo>
                  <a:pt x="2933" y="1727"/>
                </a:lnTo>
                <a:lnTo>
                  <a:pt x="2921" y="1726"/>
                </a:lnTo>
                <a:lnTo>
                  <a:pt x="2910" y="1725"/>
                </a:lnTo>
                <a:lnTo>
                  <a:pt x="2899" y="1723"/>
                </a:lnTo>
                <a:lnTo>
                  <a:pt x="2878" y="1719"/>
                </a:lnTo>
                <a:lnTo>
                  <a:pt x="2857" y="1714"/>
                </a:lnTo>
                <a:lnTo>
                  <a:pt x="2847" y="1712"/>
                </a:lnTo>
                <a:lnTo>
                  <a:pt x="2836" y="1709"/>
                </a:lnTo>
                <a:lnTo>
                  <a:pt x="2817" y="1702"/>
                </a:lnTo>
                <a:lnTo>
                  <a:pt x="2798" y="1695"/>
                </a:lnTo>
                <a:lnTo>
                  <a:pt x="2788" y="1691"/>
                </a:lnTo>
                <a:lnTo>
                  <a:pt x="2779" y="1687"/>
                </a:lnTo>
                <a:lnTo>
                  <a:pt x="2770" y="1682"/>
                </a:lnTo>
                <a:lnTo>
                  <a:pt x="2761" y="1678"/>
                </a:lnTo>
                <a:lnTo>
                  <a:pt x="2744" y="1668"/>
                </a:lnTo>
                <a:lnTo>
                  <a:pt x="2728" y="1657"/>
                </a:lnTo>
                <a:lnTo>
                  <a:pt x="2712" y="1646"/>
                </a:lnTo>
                <a:lnTo>
                  <a:pt x="2697" y="1633"/>
                </a:lnTo>
                <a:lnTo>
                  <a:pt x="2690" y="1627"/>
                </a:lnTo>
                <a:lnTo>
                  <a:pt x="2683" y="1620"/>
                </a:lnTo>
                <a:lnTo>
                  <a:pt x="2676" y="1613"/>
                </a:lnTo>
                <a:lnTo>
                  <a:pt x="2669" y="1606"/>
                </a:lnTo>
                <a:lnTo>
                  <a:pt x="2663" y="1599"/>
                </a:lnTo>
                <a:lnTo>
                  <a:pt x="2657" y="1591"/>
                </a:lnTo>
                <a:lnTo>
                  <a:pt x="2645" y="1576"/>
                </a:lnTo>
                <a:lnTo>
                  <a:pt x="2634" y="1559"/>
                </a:lnTo>
                <a:lnTo>
                  <a:pt x="2623" y="1542"/>
                </a:lnTo>
                <a:lnTo>
                  <a:pt x="2614" y="1524"/>
                </a:lnTo>
                <a:lnTo>
                  <a:pt x="2604" y="1505"/>
                </a:lnTo>
                <a:lnTo>
                  <a:pt x="2600" y="1495"/>
                </a:lnTo>
                <a:lnTo>
                  <a:pt x="2596" y="1485"/>
                </a:lnTo>
                <a:lnTo>
                  <a:pt x="2589" y="1465"/>
                </a:lnTo>
                <a:lnTo>
                  <a:pt x="2586" y="1454"/>
                </a:lnTo>
                <a:lnTo>
                  <a:pt x="2583" y="1444"/>
                </a:lnTo>
                <a:lnTo>
                  <a:pt x="2578" y="1422"/>
                </a:lnTo>
                <a:lnTo>
                  <a:pt x="2574" y="1399"/>
                </a:lnTo>
                <a:lnTo>
                  <a:pt x="2572" y="1387"/>
                </a:lnTo>
                <a:lnTo>
                  <a:pt x="2570" y="1375"/>
                </a:lnTo>
                <a:lnTo>
                  <a:pt x="2568" y="1351"/>
                </a:lnTo>
                <a:lnTo>
                  <a:pt x="2567" y="1338"/>
                </a:lnTo>
                <a:lnTo>
                  <a:pt x="2566" y="1326"/>
                </a:lnTo>
                <a:lnTo>
                  <a:pt x="2566" y="1300"/>
                </a:lnTo>
                <a:lnTo>
                  <a:pt x="2566" y="1210"/>
                </a:lnTo>
                <a:lnTo>
                  <a:pt x="2566" y="1208"/>
                </a:lnTo>
                <a:lnTo>
                  <a:pt x="2567" y="1206"/>
                </a:lnTo>
                <a:lnTo>
                  <a:pt x="2568" y="1205"/>
                </a:lnTo>
                <a:lnTo>
                  <a:pt x="2569" y="1203"/>
                </a:lnTo>
                <a:lnTo>
                  <a:pt x="2570" y="1202"/>
                </a:lnTo>
                <a:lnTo>
                  <a:pt x="2572" y="1201"/>
                </a:lnTo>
                <a:lnTo>
                  <a:pt x="2576" y="1200"/>
                </a:lnTo>
                <a:lnTo>
                  <a:pt x="2847" y="1200"/>
                </a:lnTo>
                <a:lnTo>
                  <a:pt x="2852" y="1201"/>
                </a:lnTo>
                <a:lnTo>
                  <a:pt x="2853" y="1202"/>
                </a:lnTo>
                <a:lnTo>
                  <a:pt x="2855" y="1203"/>
                </a:lnTo>
                <a:lnTo>
                  <a:pt x="2856" y="1205"/>
                </a:lnTo>
                <a:lnTo>
                  <a:pt x="2857" y="1206"/>
                </a:lnTo>
                <a:lnTo>
                  <a:pt x="2858" y="1208"/>
                </a:lnTo>
                <a:lnTo>
                  <a:pt x="2858" y="1210"/>
                </a:lnTo>
                <a:lnTo>
                  <a:pt x="2858" y="1308"/>
                </a:lnTo>
                <a:lnTo>
                  <a:pt x="2858" y="1320"/>
                </a:lnTo>
                <a:lnTo>
                  <a:pt x="2859" y="1331"/>
                </a:lnTo>
                <a:lnTo>
                  <a:pt x="2861" y="1351"/>
                </a:lnTo>
                <a:lnTo>
                  <a:pt x="2862" y="1361"/>
                </a:lnTo>
                <a:lnTo>
                  <a:pt x="2864" y="1370"/>
                </a:lnTo>
                <a:lnTo>
                  <a:pt x="2866" y="1379"/>
                </a:lnTo>
                <a:lnTo>
                  <a:pt x="2869" y="1387"/>
                </a:lnTo>
                <a:lnTo>
                  <a:pt x="2875" y="1401"/>
                </a:lnTo>
                <a:lnTo>
                  <a:pt x="2878" y="1408"/>
                </a:lnTo>
                <a:lnTo>
                  <a:pt x="2882" y="1414"/>
                </a:lnTo>
                <a:lnTo>
                  <a:pt x="2890" y="1426"/>
                </a:lnTo>
                <a:lnTo>
                  <a:pt x="2894" y="1431"/>
                </a:lnTo>
                <a:lnTo>
                  <a:pt x="2899" y="1436"/>
                </a:lnTo>
                <a:lnTo>
                  <a:pt x="2904" y="1440"/>
                </a:lnTo>
                <a:lnTo>
                  <a:pt x="2909" y="1444"/>
                </a:lnTo>
                <a:lnTo>
                  <a:pt x="2919" y="1451"/>
                </a:lnTo>
                <a:lnTo>
                  <a:pt x="2931" y="1457"/>
                </a:lnTo>
                <a:lnTo>
                  <a:pt x="2937" y="1459"/>
                </a:lnTo>
                <a:lnTo>
                  <a:pt x="2943" y="1461"/>
                </a:lnTo>
                <a:lnTo>
                  <a:pt x="2956" y="1464"/>
                </a:lnTo>
                <a:lnTo>
                  <a:pt x="2962" y="1466"/>
                </a:lnTo>
                <a:lnTo>
                  <a:pt x="2969" y="1467"/>
                </a:lnTo>
                <a:lnTo>
                  <a:pt x="2983" y="1468"/>
                </a:lnTo>
                <a:lnTo>
                  <a:pt x="2997" y="1468"/>
                </a:lnTo>
                <a:lnTo>
                  <a:pt x="3013" y="1468"/>
                </a:lnTo>
                <a:lnTo>
                  <a:pt x="3027" y="1467"/>
                </a:lnTo>
                <a:lnTo>
                  <a:pt x="3041" y="1464"/>
                </a:lnTo>
                <a:lnTo>
                  <a:pt x="3055" y="1461"/>
                </a:lnTo>
                <a:lnTo>
                  <a:pt x="3068" y="1457"/>
                </a:lnTo>
                <a:lnTo>
                  <a:pt x="3075" y="1454"/>
                </a:lnTo>
                <a:lnTo>
                  <a:pt x="3081" y="1451"/>
                </a:lnTo>
                <a:lnTo>
                  <a:pt x="3087" y="1448"/>
                </a:lnTo>
                <a:lnTo>
                  <a:pt x="3094" y="1444"/>
                </a:lnTo>
                <a:lnTo>
                  <a:pt x="3099" y="1440"/>
                </a:lnTo>
                <a:lnTo>
                  <a:pt x="3105" y="1436"/>
                </a:lnTo>
                <a:lnTo>
                  <a:pt x="3110" y="1431"/>
                </a:lnTo>
                <a:lnTo>
                  <a:pt x="3115" y="1426"/>
                </a:lnTo>
                <a:lnTo>
                  <a:pt x="3120" y="1420"/>
                </a:lnTo>
                <a:lnTo>
                  <a:pt x="3125" y="1414"/>
                </a:lnTo>
                <a:lnTo>
                  <a:pt x="3129" y="1408"/>
                </a:lnTo>
                <a:lnTo>
                  <a:pt x="3133" y="1401"/>
                </a:lnTo>
                <a:lnTo>
                  <a:pt x="3137" y="1394"/>
                </a:lnTo>
                <a:lnTo>
                  <a:pt x="3141" y="1387"/>
                </a:lnTo>
                <a:lnTo>
                  <a:pt x="3144" y="1379"/>
                </a:lnTo>
                <a:lnTo>
                  <a:pt x="3146" y="1370"/>
                </a:lnTo>
                <a:lnTo>
                  <a:pt x="3149" y="1361"/>
                </a:lnTo>
                <a:lnTo>
                  <a:pt x="3151" y="1351"/>
                </a:lnTo>
                <a:lnTo>
                  <a:pt x="3152" y="1341"/>
                </a:lnTo>
                <a:lnTo>
                  <a:pt x="3153" y="1331"/>
                </a:lnTo>
                <a:lnTo>
                  <a:pt x="3154" y="1320"/>
                </a:lnTo>
                <a:lnTo>
                  <a:pt x="3154" y="1308"/>
                </a:lnTo>
                <a:lnTo>
                  <a:pt x="3154" y="1298"/>
                </a:lnTo>
                <a:lnTo>
                  <a:pt x="3154" y="1287"/>
                </a:lnTo>
                <a:lnTo>
                  <a:pt x="3154" y="1277"/>
                </a:lnTo>
                <a:lnTo>
                  <a:pt x="3153" y="1258"/>
                </a:lnTo>
                <a:lnTo>
                  <a:pt x="3150" y="1240"/>
                </a:lnTo>
                <a:lnTo>
                  <a:pt x="3149" y="1231"/>
                </a:lnTo>
                <a:lnTo>
                  <a:pt x="3147" y="1223"/>
                </a:lnTo>
                <a:lnTo>
                  <a:pt x="3143" y="1207"/>
                </a:lnTo>
                <a:lnTo>
                  <a:pt x="3141" y="1200"/>
                </a:lnTo>
                <a:lnTo>
                  <a:pt x="3138" y="1192"/>
                </a:lnTo>
                <a:lnTo>
                  <a:pt x="3135" y="1185"/>
                </a:lnTo>
                <a:lnTo>
                  <a:pt x="3132" y="1178"/>
                </a:lnTo>
                <a:lnTo>
                  <a:pt x="3128" y="1171"/>
                </a:lnTo>
                <a:lnTo>
                  <a:pt x="3124" y="1164"/>
                </a:lnTo>
                <a:lnTo>
                  <a:pt x="3115" y="1150"/>
                </a:lnTo>
                <a:lnTo>
                  <a:pt x="3104" y="1136"/>
                </a:lnTo>
                <a:lnTo>
                  <a:pt x="3092" y="1123"/>
                </a:lnTo>
                <a:lnTo>
                  <a:pt x="3086" y="1116"/>
                </a:lnTo>
                <a:lnTo>
                  <a:pt x="3079" y="1109"/>
                </a:lnTo>
                <a:lnTo>
                  <a:pt x="3063" y="1095"/>
                </a:lnTo>
                <a:lnTo>
                  <a:pt x="3046" y="1080"/>
                </a:lnTo>
                <a:lnTo>
                  <a:pt x="3027" y="1065"/>
                </a:lnTo>
                <a:lnTo>
                  <a:pt x="3005" y="1048"/>
                </a:lnTo>
                <a:lnTo>
                  <a:pt x="2814" y="903"/>
                </a:lnTo>
                <a:lnTo>
                  <a:pt x="2787" y="882"/>
                </a:lnTo>
                <a:lnTo>
                  <a:pt x="2774" y="871"/>
                </a:lnTo>
                <a:lnTo>
                  <a:pt x="2762" y="860"/>
                </a:lnTo>
                <a:lnTo>
                  <a:pt x="2749" y="849"/>
                </a:lnTo>
                <a:lnTo>
                  <a:pt x="2737" y="837"/>
                </a:lnTo>
                <a:lnTo>
                  <a:pt x="2714" y="814"/>
                </a:lnTo>
                <a:lnTo>
                  <a:pt x="2702" y="802"/>
                </a:lnTo>
                <a:lnTo>
                  <a:pt x="2691" y="790"/>
                </a:lnTo>
                <a:lnTo>
                  <a:pt x="2681" y="777"/>
                </a:lnTo>
                <a:lnTo>
                  <a:pt x="2671" y="764"/>
                </a:lnTo>
                <a:lnTo>
                  <a:pt x="2661" y="751"/>
                </a:lnTo>
                <a:lnTo>
                  <a:pt x="2651" y="737"/>
                </a:lnTo>
                <a:lnTo>
                  <a:pt x="2642" y="724"/>
                </a:lnTo>
                <a:lnTo>
                  <a:pt x="2634" y="709"/>
                </a:lnTo>
                <a:lnTo>
                  <a:pt x="2626" y="695"/>
                </a:lnTo>
                <a:lnTo>
                  <a:pt x="2618" y="680"/>
                </a:lnTo>
                <a:lnTo>
                  <a:pt x="2611" y="665"/>
                </a:lnTo>
                <a:lnTo>
                  <a:pt x="2603" y="649"/>
                </a:lnTo>
                <a:lnTo>
                  <a:pt x="2597" y="633"/>
                </a:lnTo>
                <a:lnTo>
                  <a:pt x="2591" y="617"/>
                </a:lnTo>
                <a:lnTo>
                  <a:pt x="2588" y="609"/>
                </a:lnTo>
                <a:lnTo>
                  <a:pt x="2585" y="600"/>
                </a:lnTo>
                <a:lnTo>
                  <a:pt x="2580" y="583"/>
                </a:lnTo>
                <a:lnTo>
                  <a:pt x="2576" y="565"/>
                </a:lnTo>
                <a:lnTo>
                  <a:pt x="2572" y="547"/>
                </a:lnTo>
                <a:lnTo>
                  <a:pt x="2569" y="529"/>
                </a:lnTo>
                <a:lnTo>
                  <a:pt x="2566" y="510"/>
                </a:lnTo>
                <a:lnTo>
                  <a:pt x="2564" y="490"/>
                </a:lnTo>
                <a:lnTo>
                  <a:pt x="2563" y="470"/>
                </a:lnTo>
                <a:lnTo>
                  <a:pt x="2562" y="450"/>
                </a:lnTo>
                <a:lnTo>
                  <a:pt x="2562" y="429"/>
                </a:lnTo>
                <a:lnTo>
                  <a:pt x="2562" y="403"/>
                </a:lnTo>
                <a:lnTo>
                  <a:pt x="2564" y="378"/>
                </a:lnTo>
                <a:lnTo>
                  <a:pt x="2567" y="354"/>
                </a:lnTo>
                <a:lnTo>
                  <a:pt x="2568" y="342"/>
                </a:lnTo>
                <a:lnTo>
                  <a:pt x="2571" y="330"/>
                </a:lnTo>
                <a:lnTo>
                  <a:pt x="2573" y="319"/>
                </a:lnTo>
                <a:lnTo>
                  <a:pt x="2575" y="308"/>
                </a:lnTo>
                <a:lnTo>
                  <a:pt x="2578" y="297"/>
                </a:lnTo>
                <a:lnTo>
                  <a:pt x="2581" y="286"/>
                </a:lnTo>
                <a:lnTo>
                  <a:pt x="2588" y="265"/>
                </a:lnTo>
                <a:lnTo>
                  <a:pt x="2592" y="254"/>
                </a:lnTo>
                <a:lnTo>
                  <a:pt x="2596" y="244"/>
                </a:lnTo>
                <a:lnTo>
                  <a:pt x="2605" y="225"/>
                </a:lnTo>
                <a:lnTo>
                  <a:pt x="2611" y="215"/>
                </a:lnTo>
                <a:lnTo>
                  <a:pt x="2616" y="206"/>
                </a:lnTo>
                <a:lnTo>
                  <a:pt x="2626" y="188"/>
                </a:lnTo>
                <a:lnTo>
                  <a:pt x="2638" y="171"/>
                </a:lnTo>
                <a:lnTo>
                  <a:pt x="2650" y="154"/>
                </a:lnTo>
                <a:lnTo>
                  <a:pt x="2663" y="139"/>
                </a:lnTo>
                <a:lnTo>
                  <a:pt x="2677" y="124"/>
                </a:lnTo>
                <a:lnTo>
                  <a:pt x="2692" y="110"/>
                </a:lnTo>
                <a:lnTo>
                  <a:pt x="2708" y="97"/>
                </a:lnTo>
                <a:lnTo>
                  <a:pt x="2724" y="85"/>
                </a:lnTo>
                <a:lnTo>
                  <a:pt x="2741" y="73"/>
                </a:lnTo>
                <a:lnTo>
                  <a:pt x="2758" y="63"/>
                </a:lnTo>
                <a:lnTo>
                  <a:pt x="2767" y="57"/>
                </a:lnTo>
                <a:lnTo>
                  <a:pt x="2776" y="53"/>
                </a:lnTo>
                <a:lnTo>
                  <a:pt x="2795" y="44"/>
                </a:lnTo>
                <a:lnTo>
                  <a:pt x="2815" y="36"/>
                </a:lnTo>
                <a:lnTo>
                  <a:pt x="2835" y="28"/>
                </a:lnTo>
                <a:lnTo>
                  <a:pt x="2855" y="22"/>
                </a:lnTo>
                <a:lnTo>
                  <a:pt x="2866" y="19"/>
                </a:lnTo>
                <a:lnTo>
                  <a:pt x="2876" y="16"/>
                </a:lnTo>
                <a:lnTo>
                  <a:pt x="2898" y="11"/>
                </a:lnTo>
                <a:lnTo>
                  <a:pt x="2920" y="7"/>
                </a:lnTo>
                <a:lnTo>
                  <a:pt x="2942" y="4"/>
                </a:lnTo>
                <a:lnTo>
                  <a:pt x="2965" y="2"/>
                </a:lnTo>
                <a:lnTo>
                  <a:pt x="2988" y="1"/>
                </a:lnTo>
                <a:lnTo>
                  <a:pt x="3013" y="0"/>
                </a:lnTo>
                <a:lnTo>
                  <a:pt x="3036" y="1"/>
                </a:lnTo>
                <a:lnTo>
                  <a:pt x="3059" y="2"/>
                </a:lnTo>
                <a:lnTo>
                  <a:pt x="3082" y="4"/>
                </a:lnTo>
                <a:lnTo>
                  <a:pt x="3093" y="6"/>
                </a:lnTo>
                <a:lnTo>
                  <a:pt x="3103" y="7"/>
                </a:lnTo>
                <a:lnTo>
                  <a:pt x="3125" y="11"/>
                </a:lnTo>
                <a:lnTo>
                  <a:pt x="3145" y="16"/>
                </a:lnTo>
                <a:lnTo>
                  <a:pt x="3166" y="21"/>
                </a:lnTo>
                <a:lnTo>
                  <a:pt x="3185" y="28"/>
                </a:lnTo>
                <a:lnTo>
                  <a:pt x="3204" y="35"/>
                </a:lnTo>
                <a:lnTo>
                  <a:pt x="3222" y="43"/>
                </a:lnTo>
                <a:lnTo>
                  <a:pt x="3240" y="52"/>
                </a:lnTo>
                <a:lnTo>
                  <a:pt x="3248" y="56"/>
                </a:lnTo>
                <a:lnTo>
                  <a:pt x="3256" y="61"/>
                </a:lnTo>
                <a:lnTo>
                  <a:pt x="3265" y="66"/>
                </a:lnTo>
                <a:lnTo>
                  <a:pt x="3273" y="72"/>
                </a:lnTo>
                <a:lnTo>
                  <a:pt x="3288" y="83"/>
                </a:lnTo>
                <a:lnTo>
                  <a:pt x="3303" y="95"/>
                </a:lnTo>
                <a:lnTo>
                  <a:pt x="3317" y="108"/>
                </a:lnTo>
                <a:lnTo>
                  <a:pt x="3330" y="122"/>
                </a:lnTo>
                <a:lnTo>
                  <a:pt x="3336" y="129"/>
                </a:lnTo>
                <a:lnTo>
                  <a:pt x="3343" y="137"/>
                </a:lnTo>
                <a:lnTo>
                  <a:pt x="3354" y="152"/>
                </a:lnTo>
                <a:lnTo>
                  <a:pt x="3365" y="168"/>
                </a:lnTo>
                <a:lnTo>
                  <a:pt x="3375" y="186"/>
                </a:lnTo>
                <a:lnTo>
                  <a:pt x="3385" y="203"/>
                </a:lnTo>
                <a:lnTo>
                  <a:pt x="3393" y="222"/>
                </a:lnTo>
                <a:lnTo>
                  <a:pt x="3401" y="242"/>
                </a:lnTo>
                <a:lnTo>
                  <a:pt x="3409" y="262"/>
                </a:lnTo>
                <a:lnTo>
                  <a:pt x="3415" y="283"/>
                </a:lnTo>
                <a:lnTo>
                  <a:pt x="3420" y="305"/>
                </a:lnTo>
                <a:lnTo>
                  <a:pt x="3424" y="328"/>
                </a:lnTo>
                <a:lnTo>
                  <a:pt x="3427" y="351"/>
                </a:lnTo>
                <a:lnTo>
                  <a:pt x="3429" y="363"/>
                </a:lnTo>
                <a:lnTo>
                  <a:pt x="3430" y="376"/>
                </a:lnTo>
                <a:lnTo>
                  <a:pt x="3431" y="401"/>
                </a:lnTo>
                <a:lnTo>
                  <a:pt x="3432" y="427"/>
                </a:lnTo>
                <a:lnTo>
                  <a:pt x="3432" y="499"/>
                </a:lnTo>
                <a:lnTo>
                  <a:pt x="3431" y="501"/>
                </a:lnTo>
                <a:lnTo>
                  <a:pt x="3431" y="503"/>
                </a:lnTo>
                <a:lnTo>
                  <a:pt x="3429" y="505"/>
                </a:lnTo>
                <a:lnTo>
                  <a:pt x="3426" y="507"/>
                </a:lnTo>
                <a:lnTo>
                  <a:pt x="3423" y="508"/>
                </a:lnTo>
                <a:lnTo>
                  <a:pt x="3150" y="508"/>
                </a:lnTo>
                <a:lnTo>
                  <a:pt x="3146" y="507"/>
                </a:lnTo>
                <a:lnTo>
                  <a:pt x="3144" y="506"/>
                </a:lnTo>
                <a:lnTo>
                  <a:pt x="3142" y="505"/>
                </a:lnTo>
                <a:lnTo>
                  <a:pt x="3141" y="503"/>
                </a:lnTo>
                <a:lnTo>
                  <a:pt x="3140" y="501"/>
                </a:lnTo>
                <a:lnTo>
                  <a:pt x="3140" y="498"/>
                </a:lnTo>
                <a:lnTo>
                  <a:pt x="3140" y="495"/>
                </a:lnTo>
                <a:lnTo>
                  <a:pt x="3140" y="406"/>
                </a:lnTo>
                <a:lnTo>
                  <a:pt x="3139" y="396"/>
                </a:lnTo>
                <a:lnTo>
                  <a:pt x="3139" y="386"/>
                </a:lnTo>
                <a:lnTo>
                  <a:pt x="3138" y="377"/>
                </a:lnTo>
                <a:lnTo>
                  <a:pt x="3137" y="368"/>
                </a:lnTo>
                <a:lnTo>
                  <a:pt x="3133" y="352"/>
                </a:lnTo>
                <a:lnTo>
                  <a:pt x="3128" y="337"/>
                </a:lnTo>
                <a:lnTo>
                  <a:pt x="3125" y="330"/>
                </a:lnTo>
                <a:lnTo>
                  <a:pt x="3122" y="324"/>
                </a:lnTo>
                <a:lnTo>
                  <a:pt x="3115" y="312"/>
                </a:lnTo>
                <a:lnTo>
                  <a:pt x="3111" y="307"/>
                </a:lnTo>
                <a:lnTo>
                  <a:pt x="3107" y="302"/>
                </a:lnTo>
                <a:lnTo>
                  <a:pt x="3098" y="293"/>
                </a:lnTo>
                <a:lnTo>
                  <a:pt x="3088" y="285"/>
                </a:lnTo>
                <a:lnTo>
                  <a:pt x="3077" y="279"/>
                </a:lnTo>
                <a:lnTo>
                  <a:pt x="3072" y="276"/>
                </a:lnTo>
                <a:lnTo>
                  <a:pt x="3066" y="273"/>
                </a:lnTo>
                <a:lnTo>
                  <a:pt x="3054" y="269"/>
                </a:lnTo>
                <a:lnTo>
                  <a:pt x="3041" y="266"/>
                </a:lnTo>
                <a:lnTo>
                  <a:pt x="3034" y="265"/>
                </a:lnTo>
                <a:lnTo>
                  <a:pt x="3028" y="264"/>
                </a:lnTo>
                <a:lnTo>
                  <a:pt x="3014" y="263"/>
                </a:lnTo>
                <a:lnTo>
                  <a:pt x="2999" y="262"/>
                </a:lnTo>
                <a:lnTo>
                  <a:pt x="2985" y="263"/>
                </a:lnTo>
                <a:lnTo>
                  <a:pt x="2971" y="264"/>
                </a:lnTo>
                <a:lnTo>
                  <a:pt x="2958" y="266"/>
                </a:lnTo>
                <a:lnTo>
                  <a:pt x="2944" y="269"/>
                </a:lnTo>
                <a:lnTo>
                  <a:pt x="2938" y="271"/>
                </a:lnTo>
                <a:lnTo>
                  <a:pt x="2931" y="273"/>
                </a:lnTo>
                <a:lnTo>
                  <a:pt x="2925" y="276"/>
                </a:lnTo>
                <a:lnTo>
                  <a:pt x="2919" y="279"/>
                </a:lnTo>
                <a:lnTo>
                  <a:pt x="2913" y="282"/>
                </a:lnTo>
                <a:lnTo>
                  <a:pt x="2907" y="285"/>
                </a:lnTo>
                <a:lnTo>
                  <a:pt x="2902" y="289"/>
                </a:lnTo>
                <a:lnTo>
                  <a:pt x="2896" y="293"/>
                </a:lnTo>
                <a:lnTo>
                  <a:pt x="2891" y="297"/>
                </a:lnTo>
                <a:lnTo>
                  <a:pt x="2886" y="302"/>
                </a:lnTo>
                <a:lnTo>
                  <a:pt x="2882" y="307"/>
                </a:lnTo>
                <a:lnTo>
                  <a:pt x="2877" y="312"/>
                </a:lnTo>
                <a:lnTo>
                  <a:pt x="2873" y="318"/>
                </a:lnTo>
                <a:lnTo>
                  <a:pt x="2869" y="324"/>
                </a:lnTo>
                <a:lnTo>
                  <a:pt x="2866" y="330"/>
                </a:lnTo>
                <a:lnTo>
                  <a:pt x="2862" y="337"/>
                </a:lnTo>
                <a:lnTo>
                  <a:pt x="2857" y="352"/>
                </a:lnTo>
                <a:lnTo>
                  <a:pt x="2855" y="360"/>
                </a:lnTo>
                <a:lnTo>
                  <a:pt x="2853" y="368"/>
                </a:lnTo>
                <a:lnTo>
                  <a:pt x="2851" y="377"/>
                </a:lnTo>
                <a:lnTo>
                  <a:pt x="2850" y="386"/>
                </a:lnTo>
                <a:lnTo>
                  <a:pt x="2850" y="396"/>
                </a:lnTo>
                <a:lnTo>
                  <a:pt x="2850" y="406"/>
                </a:lnTo>
                <a:lnTo>
                  <a:pt x="2850" y="414"/>
                </a:lnTo>
                <a:lnTo>
                  <a:pt x="2850" y="430"/>
                </a:lnTo>
                <a:lnTo>
                  <a:pt x="2850" y="445"/>
                </a:lnTo>
                <a:lnTo>
                  <a:pt x="2851" y="461"/>
                </a:lnTo>
                <a:lnTo>
                  <a:pt x="2852" y="476"/>
                </a:lnTo>
                <a:lnTo>
                  <a:pt x="2853" y="483"/>
                </a:lnTo>
                <a:lnTo>
                  <a:pt x="2855" y="490"/>
                </a:lnTo>
                <a:lnTo>
                  <a:pt x="2858" y="505"/>
                </a:lnTo>
                <a:lnTo>
                  <a:pt x="2862" y="520"/>
                </a:lnTo>
                <a:lnTo>
                  <a:pt x="2868" y="534"/>
                </a:lnTo>
                <a:lnTo>
                  <a:pt x="2871" y="542"/>
                </a:lnTo>
                <a:lnTo>
                  <a:pt x="2875" y="549"/>
                </a:lnTo>
                <a:lnTo>
                  <a:pt x="2879" y="557"/>
                </a:lnTo>
                <a:lnTo>
                  <a:pt x="2883" y="564"/>
                </a:lnTo>
                <a:lnTo>
                  <a:pt x="2894" y="579"/>
                </a:lnTo>
                <a:lnTo>
                  <a:pt x="2899" y="587"/>
                </a:lnTo>
                <a:lnTo>
                  <a:pt x="2906" y="595"/>
                </a:lnTo>
                <a:lnTo>
                  <a:pt x="2920" y="610"/>
                </a:lnTo>
                <a:lnTo>
                  <a:pt x="2928" y="618"/>
                </a:lnTo>
                <a:lnTo>
                  <a:pt x="2936" y="626"/>
                </a:lnTo>
                <a:lnTo>
                  <a:pt x="2945" y="634"/>
                </a:lnTo>
                <a:lnTo>
                  <a:pt x="2955" y="643"/>
                </a:lnTo>
                <a:lnTo>
                  <a:pt x="2976" y="659"/>
                </a:lnTo>
                <a:lnTo>
                  <a:pt x="3212" y="8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7E6B51-EA80-3E31-8484-F61685590E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4869160"/>
            <a:ext cx="11376025" cy="57559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426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usion Yello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60F85-C902-BD8B-CAAA-5D80F9C7A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404813"/>
            <a:ext cx="11376025" cy="2880171"/>
          </a:xfrm>
        </p:spPr>
        <p:txBody>
          <a:bodyPr anchor="t" anchorCtr="0"/>
          <a:lstStyle>
            <a:lvl1pPr algn="l">
              <a:lnSpc>
                <a:spcPct val="80000"/>
              </a:lnSpc>
              <a:defRPr sz="11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8A7BD-04CB-6D4F-B6A8-F1062EB70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DE07E3D-680F-43AF-82DB-F68B80E4662C}" type="datetime1">
              <a:rPr lang="fi-FI" smtClean="0"/>
              <a:t>9.9.2024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A6D51-306E-FE53-0C53-21ED2383E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89783-92F2-99B6-ACE7-002B8591E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86FE07-F779-49C6-81DB-EB924689B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25A4DF2E-1F0E-8FA2-B99F-7D269A3FA1D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7988" y="6201188"/>
            <a:ext cx="934585" cy="252000"/>
          </a:xfrm>
          <a:custGeom>
            <a:avLst/>
            <a:gdLst>
              <a:gd name="T0" fmla="*/ 5303 w 6416"/>
              <a:gd name="T1" fmla="*/ 1692 h 1730"/>
              <a:gd name="T2" fmla="*/ 4659 w 6416"/>
              <a:gd name="T3" fmla="*/ 1686 h 1730"/>
              <a:gd name="T4" fmla="*/ 4944 w 6416"/>
              <a:gd name="T5" fmla="*/ 32 h 1730"/>
              <a:gd name="T6" fmla="*/ 4255 w 6416"/>
              <a:gd name="T7" fmla="*/ 451 h 1730"/>
              <a:gd name="T8" fmla="*/ 4227 w 6416"/>
              <a:gd name="T9" fmla="*/ 1697 h 1730"/>
              <a:gd name="T10" fmla="*/ 3778 w 6416"/>
              <a:gd name="T11" fmla="*/ 1697 h 1730"/>
              <a:gd name="T12" fmla="*/ 3753 w 6416"/>
              <a:gd name="T13" fmla="*/ 451 h 1730"/>
              <a:gd name="T14" fmla="*/ 4172 w 6416"/>
              <a:gd name="T15" fmla="*/ 40 h 1730"/>
              <a:gd name="T16" fmla="*/ 3995 w 6416"/>
              <a:gd name="T17" fmla="*/ 481 h 1730"/>
              <a:gd name="T18" fmla="*/ 6140 w 6416"/>
              <a:gd name="T19" fmla="*/ 1697 h 1730"/>
              <a:gd name="T20" fmla="*/ 5692 w 6416"/>
              <a:gd name="T21" fmla="*/ 1697 h 1730"/>
              <a:gd name="T22" fmla="*/ 5668 w 6416"/>
              <a:gd name="T23" fmla="*/ 451 h 1730"/>
              <a:gd name="T24" fmla="*/ 6086 w 6416"/>
              <a:gd name="T25" fmla="*/ 40 h 1730"/>
              <a:gd name="T26" fmla="*/ 5916 w 6416"/>
              <a:gd name="T27" fmla="*/ 477 h 1730"/>
              <a:gd name="T28" fmla="*/ 1945 w 6416"/>
              <a:gd name="T29" fmla="*/ 1687 h 1730"/>
              <a:gd name="T30" fmla="*/ 1660 w 6416"/>
              <a:gd name="T31" fmla="*/ 1692 h 1730"/>
              <a:gd name="T32" fmla="*/ 954 w 6416"/>
              <a:gd name="T33" fmla="*/ 1695 h 1730"/>
              <a:gd name="T34" fmla="*/ 1286 w 6416"/>
              <a:gd name="T35" fmla="*/ 32 h 1730"/>
              <a:gd name="T36" fmla="*/ 1453 w 6416"/>
              <a:gd name="T37" fmla="*/ 481 h 1730"/>
              <a:gd name="T38" fmla="*/ 990 w 6416"/>
              <a:gd name="T39" fmla="*/ 32 h 1730"/>
              <a:gd name="T40" fmla="*/ 663 w 6416"/>
              <a:gd name="T41" fmla="*/ 1695 h 1730"/>
              <a:gd name="T42" fmla="*/ 83 w 6416"/>
              <a:gd name="T43" fmla="*/ 456 h 1730"/>
              <a:gd name="T44" fmla="*/ 283 w 6416"/>
              <a:gd name="T45" fmla="*/ 34 h 1730"/>
              <a:gd name="T46" fmla="*/ 504 w 6416"/>
              <a:gd name="T47" fmla="*/ 1251 h 1730"/>
              <a:gd name="T48" fmla="*/ 2371 w 6416"/>
              <a:gd name="T49" fmla="*/ 32 h 1730"/>
              <a:gd name="T50" fmla="*/ 2377 w 6416"/>
              <a:gd name="T51" fmla="*/ 1694 h 1730"/>
              <a:gd name="T52" fmla="*/ 2085 w 6416"/>
              <a:gd name="T53" fmla="*/ 1686 h 1730"/>
              <a:gd name="T54" fmla="*/ 2368 w 6416"/>
              <a:gd name="T55" fmla="*/ 32 h 1730"/>
              <a:gd name="T56" fmla="*/ 3361 w 6416"/>
              <a:gd name="T57" fmla="*/ 988 h 1730"/>
              <a:gd name="T58" fmla="*/ 3431 w 6416"/>
              <a:gd name="T59" fmla="*/ 1160 h 1730"/>
              <a:gd name="T60" fmla="*/ 3437 w 6416"/>
              <a:gd name="T61" fmla="*/ 1370 h 1730"/>
              <a:gd name="T62" fmla="*/ 3360 w 6416"/>
              <a:gd name="T63" fmla="*/ 1575 h 1730"/>
              <a:gd name="T64" fmla="*/ 3219 w 6416"/>
              <a:gd name="T65" fmla="*/ 1687 h 1730"/>
              <a:gd name="T66" fmla="*/ 2991 w 6416"/>
              <a:gd name="T67" fmla="*/ 1730 h 1730"/>
              <a:gd name="T68" fmla="*/ 2798 w 6416"/>
              <a:gd name="T69" fmla="*/ 1695 h 1730"/>
              <a:gd name="T70" fmla="*/ 2669 w 6416"/>
              <a:gd name="T71" fmla="*/ 1606 h 1730"/>
              <a:gd name="T72" fmla="*/ 2583 w 6416"/>
              <a:gd name="T73" fmla="*/ 1444 h 1730"/>
              <a:gd name="T74" fmla="*/ 2568 w 6416"/>
              <a:gd name="T75" fmla="*/ 1205 h 1730"/>
              <a:gd name="T76" fmla="*/ 2858 w 6416"/>
              <a:gd name="T77" fmla="*/ 1210 h 1730"/>
              <a:gd name="T78" fmla="*/ 2890 w 6416"/>
              <a:gd name="T79" fmla="*/ 1426 h 1730"/>
              <a:gd name="T80" fmla="*/ 2983 w 6416"/>
              <a:gd name="T81" fmla="*/ 1468 h 1730"/>
              <a:gd name="T82" fmla="*/ 3105 w 6416"/>
              <a:gd name="T83" fmla="*/ 1436 h 1730"/>
              <a:gd name="T84" fmla="*/ 3151 w 6416"/>
              <a:gd name="T85" fmla="*/ 1351 h 1730"/>
              <a:gd name="T86" fmla="*/ 3143 w 6416"/>
              <a:gd name="T87" fmla="*/ 1207 h 1730"/>
              <a:gd name="T88" fmla="*/ 3063 w 6416"/>
              <a:gd name="T89" fmla="*/ 1095 h 1730"/>
              <a:gd name="T90" fmla="*/ 2691 w 6416"/>
              <a:gd name="T91" fmla="*/ 790 h 1730"/>
              <a:gd name="T92" fmla="*/ 2591 w 6416"/>
              <a:gd name="T93" fmla="*/ 617 h 1730"/>
              <a:gd name="T94" fmla="*/ 2562 w 6416"/>
              <a:gd name="T95" fmla="*/ 403 h 1730"/>
              <a:gd name="T96" fmla="*/ 2605 w 6416"/>
              <a:gd name="T97" fmla="*/ 225 h 1730"/>
              <a:gd name="T98" fmla="*/ 2758 w 6416"/>
              <a:gd name="T99" fmla="*/ 63 h 1730"/>
              <a:gd name="T100" fmla="*/ 2965 w 6416"/>
              <a:gd name="T101" fmla="*/ 2 h 1730"/>
              <a:gd name="T102" fmla="*/ 3204 w 6416"/>
              <a:gd name="T103" fmla="*/ 35 h 1730"/>
              <a:gd name="T104" fmla="*/ 3343 w 6416"/>
              <a:gd name="T105" fmla="*/ 137 h 1730"/>
              <a:gd name="T106" fmla="*/ 3429 w 6416"/>
              <a:gd name="T107" fmla="*/ 363 h 1730"/>
              <a:gd name="T108" fmla="*/ 3144 w 6416"/>
              <a:gd name="T109" fmla="*/ 506 h 1730"/>
              <a:gd name="T110" fmla="*/ 3128 w 6416"/>
              <a:gd name="T111" fmla="*/ 337 h 1730"/>
              <a:gd name="T112" fmla="*/ 3041 w 6416"/>
              <a:gd name="T113" fmla="*/ 266 h 1730"/>
              <a:gd name="T114" fmla="*/ 2919 w 6416"/>
              <a:gd name="T115" fmla="*/ 279 h 1730"/>
              <a:gd name="T116" fmla="*/ 2862 w 6416"/>
              <a:gd name="T117" fmla="*/ 337 h 1730"/>
              <a:gd name="T118" fmla="*/ 2852 w 6416"/>
              <a:gd name="T119" fmla="*/ 476 h 1730"/>
              <a:gd name="T120" fmla="*/ 2906 w 6416"/>
              <a:gd name="T121" fmla="*/ 595 h 1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416" h="1730">
                <a:moveTo>
                  <a:pt x="5294" y="1418"/>
                </a:moveTo>
                <a:lnTo>
                  <a:pt x="5298" y="1419"/>
                </a:lnTo>
                <a:lnTo>
                  <a:pt x="5300" y="1420"/>
                </a:lnTo>
                <a:lnTo>
                  <a:pt x="5301" y="1421"/>
                </a:lnTo>
                <a:lnTo>
                  <a:pt x="5303" y="1423"/>
                </a:lnTo>
                <a:lnTo>
                  <a:pt x="5304" y="1425"/>
                </a:lnTo>
                <a:lnTo>
                  <a:pt x="5304" y="1427"/>
                </a:lnTo>
                <a:lnTo>
                  <a:pt x="5305" y="1429"/>
                </a:lnTo>
                <a:lnTo>
                  <a:pt x="5305" y="1686"/>
                </a:lnTo>
                <a:lnTo>
                  <a:pt x="5304" y="1689"/>
                </a:lnTo>
                <a:lnTo>
                  <a:pt x="5304" y="1691"/>
                </a:lnTo>
                <a:lnTo>
                  <a:pt x="5303" y="1692"/>
                </a:lnTo>
                <a:lnTo>
                  <a:pt x="5301" y="1694"/>
                </a:lnTo>
                <a:lnTo>
                  <a:pt x="5300" y="1695"/>
                </a:lnTo>
                <a:lnTo>
                  <a:pt x="5298" y="1696"/>
                </a:lnTo>
                <a:lnTo>
                  <a:pt x="5294" y="1697"/>
                </a:lnTo>
                <a:lnTo>
                  <a:pt x="4669" y="1697"/>
                </a:lnTo>
                <a:lnTo>
                  <a:pt x="4665" y="1696"/>
                </a:lnTo>
                <a:lnTo>
                  <a:pt x="4664" y="1695"/>
                </a:lnTo>
                <a:lnTo>
                  <a:pt x="4662" y="1694"/>
                </a:lnTo>
                <a:lnTo>
                  <a:pt x="4661" y="1692"/>
                </a:lnTo>
                <a:lnTo>
                  <a:pt x="4660" y="1691"/>
                </a:lnTo>
                <a:lnTo>
                  <a:pt x="4659" y="1689"/>
                </a:lnTo>
                <a:lnTo>
                  <a:pt x="4659" y="1686"/>
                </a:lnTo>
                <a:lnTo>
                  <a:pt x="4659" y="1275"/>
                </a:lnTo>
                <a:lnTo>
                  <a:pt x="4659" y="864"/>
                </a:lnTo>
                <a:lnTo>
                  <a:pt x="4659" y="453"/>
                </a:lnTo>
                <a:lnTo>
                  <a:pt x="4659" y="42"/>
                </a:lnTo>
                <a:lnTo>
                  <a:pt x="4659" y="40"/>
                </a:lnTo>
                <a:lnTo>
                  <a:pt x="4660" y="38"/>
                </a:lnTo>
                <a:lnTo>
                  <a:pt x="4661" y="36"/>
                </a:lnTo>
                <a:lnTo>
                  <a:pt x="4662" y="35"/>
                </a:lnTo>
                <a:lnTo>
                  <a:pt x="4664" y="33"/>
                </a:lnTo>
                <a:lnTo>
                  <a:pt x="4665" y="32"/>
                </a:lnTo>
                <a:lnTo>
                  <a:pt x="4669" y="32"/>
                </a:lnTo>
                <a:lnTo>
                  <a:pt x="4944" y="32"/>
                </a:lnTo>
                <a:lnTo>
                  <a:pt x="4948" y="32"/>
                </a:lnTo>
                <a:lnTo>
                  <a:pt x="4950" y="33"/>
                </a:lnTo>
                <a:lnTo>
                  <a:pt x="4951" y="35"/>
                </a:lnTo>
                <a:lnTo>
                  <a:pt x="4952" y="36"/>
                </a:lnTo>
                <a:lnTo>
                  <a:pt x="4953" y="38"/>
                </a:lnTo>
                <a:lnTo>
                  <a:pt x="4954" y="40"/>
                </a:lnTo>
                <a:lnTo>
                  <a:pt x="4954" y="42"/>
                </a:lnTo>
                <a:lnTo>
                  <a:pt x="4954" y="730"/>
                </a:lnTo>
                <a:lnTo>
                  <a:pt x="4954" y="1418"/>
                </a:lnTo>
                <a:lnTo>
                  <a:pt x="5294" y="1418"/>
                </a:lnTo>
                <a:close/>
                <a:moveTo>
                  <a:pt x="4172" y="40"/>
                </a:moveTo>
                <a:lnTo>
                  <a:pt x="4255" y="451"/>
                </a:lnTo>
                <a:lnTo>
                  <a:pt x="4337" y="862"/>
                </a:lnTo>
                <a:lnTo>
                  <a:pt x="4419" y="1273"/>
                </a:lnTo>
                <a:lnTo>
                  <a:pt x="4502" y="1684"/>
                </a:lnTo>
                <a:lnTo>
                  <a:pt x="4502" y="1687"/>
                </a:lnTo>
                <a:lnTo>
                  <a:pt x="4501" y="1689"/>
                </a:lnTo>
                <a:lnTo>
                  <a:pt x="4501" y="1691"/>
                </a:lnTo>
                <a:lnTo>
                  <a:pt x="4499" y="1693"/>
                </a:lnTo>
                <a:lnTo>
                  <a:pt x="4498" y="1695"/>
                </a:lnTo>
                <a:lnTo>
                  <a:pt x="4496" y="1696"/>
                </a:lnTo>
                <a:lnTo>
                  <a:pt x="4494" y="1697"/>
                </a:lnTo>
                <a:lnTo>
                  <a:pt x="4491" y="1697"/>
                </a:lnTo>
                <a:lnTo>
                  <a:pt x="4227" y="1697"/>
                </a:lnTo>
                <a:lnTo>
                  <a:pt x="4223" y="1696"/>
                </a:lnTo>
                <a:lnTo>
                  <a:pt x="4220" y="1694"/>
                </a:lnTo>
                <a:lnTo>
                  <a:pt x="4219" y="1693"/>
                </a:lnTo>
                <a:lnTo>
                  <a:pt x="4218" y="1692"/>
                </a:lnTo>
                <a:lnTo>
                  <a:pt x="4216" y="1688"/>
                </a:lnTo>
                <a:lnTo>
                  <a:pt x="4175" y="1450"/>
                </a:lnTo>
                <a:lnTo>
                  <a:pt x="3830" y="1450"/>
                </a:lnTo>
                <a:lnTo>
                  <a:pt x="3788" y="1688"/>
                </a:lnTo>
                <a:lnTo>
                  <a:pt x="3787" y="1692"/>
                </a:lnTo>
                <a:lnTo>
                  <a:pt x="3785" y="1694"/>
                </a:lnTo>
                <a:lnTo>
                  <a:pt x="3782" y="1696"/>
                </a:lnTo>
                <a:lnTo>
                  <a:pt x="3778" y="1697"/>
                </a:lnTo>
                <a:lnTo>
                  <a:pt x="3518" y="1697"/>
                </a:lnTo>
                <a:lnTo>
                  <a:pt x="3515" y="1697"/>
                </a:lnTo>
                <a:lnTo>
                  <a:pt x="3513" y="1696"/>
                </a:lnTo>
                <a:lnTo>
                  <a:pt x="3511" y="1695"/>
                </a:lnTo>
                <a:lnTo>
                  <a:pt x="3510" y="1693"/>
                </a:lnTo>
                <a:lnTo>
                  <a:pt x="3508" y="1691"/>
                </a:lnTo>
                <a:lnTo>
                  <a:pt x="3508" y="1689"/>
                </a:lnTo>
                <a:lnTo>
                  <a:pt x="3507" y="1687"/>
                </a:lnTo>
                <a:lnTo>
                  <a:pt x="3507" y="1684"/>
                </a:lnTo>
                <a:lnTo>
                  <a:pt x="3589" y="1273"/>
                </a:lnTo>
                <a:lnTo>
                  <a:pt x="3671" y="862"/>
                </a:lnTo>
                <a:lnTo>
                  <a:pt x="3753" y="451"/>
                </a:lnTo>
                <a:lnTo>
                  <a:pt x="3836" y="40"/>
                </a:lnTo>
                <a:lnTo>
                  <a:pt x="3838" y="37"/>
                </a:lnTo>
                <a:lnTo>
                  <a:pt x="3840" y="34"/>
                </a:lnTo>
                <a:lnTo>
                  <a:pt x="3843" y="32"/>
                </a:lnTo>
                <a:lnTo>
                  <a:pt x="3845" y="32"/>
                </a:lnTo>
                <a:lnTo>
                  <a:pt x="3847" y="32"/>
                </a:lnTo>
                <a:lnTo>
                  <a:pt x="4162" y="32"/>
                </a:lnTo>
                <a:lnTo>
                  <a:pt x="4165" y="32"/>
                </a:lnTo>
                <a:lnTo>
                  <a:pt x="4168" y="34"/>
                </a:lnTo>
                <a:lnTo>
                  <a:pt x="4170" y="35"/>
                </a:lnTo>
                <a:lnTo>
                  <a:pt x="4171" y="37"/>
                </a:lnTo>
                <a:lnTo>
                  <a:pt x="4172" y="40"/>
                </a:lnTo>
                <a:close/>
                <a:moveTo>
                  <a:pt x="3870" y="1212"/>
                </a:moveTo>
                <a:lnTo>
                  <a:pt x="4134" y="1212"/>
                </a:lnTo>
                <a:lnTo>
                  <a:pt x="4011" y="484"/>
                </a:lnTo>
                <a:lnTo>
                  <a:pt x="4010" y="481"/>
                </a:lnTo>
                <a:lnTo>
                  <a:pt x="4008" y="479"/>
                </a:lnTo>
                <a:lnTo>
                  <a:pt x="4007" y="478"/>
                </a:lnTo>
                <a:lnTo>
                  <a:pt x="4005" y="477"/>
                </a:lnTo>
                <a:lnTo>
                  <a:pt x="4002" y="477"/>
                </a:lnTo>
                <a:lnTo>
                  <a:pt x="3999" y="477"/>
                </a:lnTo>
                <a:lnTo>
                  <a:pt x="3998" y="478"/>
                </a:lnTo>
                <a:lnTo>
                  <a:pt x="3997" y="479"/>
                </a:lnTo>
                <a:lnTo>
                  <a:pt x="3995" y="481"/>
                </a:lnTo>
                <a:lnTo>
                  <a:pt x="3994" y="484"/>
                </a:lnTo>
                <a:lnTo>
                  <a:pt x="3870" y="1212"/>
                </a:lnTo>
                <a:close/>
                <a:moveTo>
                  <a:pt x="6416" y="1684"/>
                </a:moveTo>
                <a:lnTo>
                  <a:pt x="6416" y="1687"/>
                </a:lnTo>
                <a:lnTo>
                  <a:pt x="6416" y="1689"/>
                </a:lnTo>
                <a:lnTo>
                  <a:pt x="6415" y="1691"/>
                </a:lnTo>
                <a:lnTo>
                  <a:pt x="6414" y="1693"/>
                </a:lnTo>
                <a:lnTo>
                  <a:pt x="6412" y="1695"/>
                </a:lnTo>
                <a:lnTo>
                  <a:pt x="6410" y="1696"/>
                </a:lnTo>
                <a:lnTo>
                  <a:pt x="6408" y="1697"/>
                </a:lnTo>
                <a:lnTo>
                  <a:pt x="6406" y="1697"/>
                </a:lnTo>
                <a:lnTo>
                  <a:pt x="6140" y="1697"/>
                </a:lnTo>
                <a:lnTo>
                  <a:pt x="6136" y="1696"/>
                </a:lnTo>
                <a:lnTo>
                  <a:pt x="6133" y="1694"/>
                </a:lnTo>
                <a:lnTo>
                  <a:pt x="6132" y="1693"/>
                </a:lnTo>
                <a:lnTo>
                  <a:pt x="6131" y="1692"/>
                </a:lnTo>
                <a:lnTo>
                  <a:pt x="6130" y="1688"/>
                </a:lnTo>
                <a:lnTo>
                  <a:pt x="6089" y="1450"/>
                </a:lnTo>
                <a:lnTo>
                  <a:pt x="5743" y="1450"/>
                </a:lnTo>
                <a:lnTo>
                  <a:pt x="5703" y="1688"/>
                </a:lnTo>
                <a:lnTo>
                  <a:pt x="5701" y="1692"/>
                </a:lnTo>
                <a:lnTo>
                  <a:pt x="5699" y="1694"/>
                </a:lnTo>
                <a:lnTo>
                  <a:pt x="5696" y="1696"/>
                </a:lnTo>
                <a:lnTo>
                  <a:pt x="5692" y="1697"/>
                </a:lnTo>
                <a:lnTo>
                  <a:pt x="5432" y="1697"/>
                </a:lnTo>
                <a:lnTo>
                  <a:pt x="5430" y="1697"/>
                </a:lnTo>
                <a:lnTo>
                  <a:pt x="5427" y="1696"/>
                </a:lnTo>
                <a:lnTo>
                  <a:pt x="5425" y="1695"/>
                </a:lnTo>
                <a:lnTo>
                  <a:pt x="5424" y="1693"/>
                </a:lnTo>
                <a:lnTo>
                  <a:pt x="5423" y="1691"/>
                </a:lnTo>
                <a:lnTo>
                  <a:pt x="5422" y="1689"/>
                </a:lnTo>
                <a:lnTo>
                  <a:pt x="5422" y="1687"/>
                </a:lnTo>
                <a:lnTo>
                  <a:pt x="5422" y="1684"/>
                </a:lnTo>
                <a:lnTo>
                  <a:pt x="5504" y="1273"/>
                </a:lnTo>
                <a:lnTo>
                  <a:pt x="5586" y="862"/>
                </a:lnTo>
                <a:lnTo>
                  <a:pt x="5668" y="451"/>
                </a:lnTo>
                <a:lnTo>
                  <a:pt x="5750" y="40"/>
                </a:lnTo>
                <a:lnTo>
                  <a:pt x="5751" y="37"/>
                </a:lnTo>
                <a:lnTo>
                  <a:pt x="5753" y="34"/>
                </a:lnTo>
                <a:lnTo>
                  <a:pt x="5756" y="32"/>
                </a:lnTo>
                <a:lnTo>
                  <a:pt x="5758" y="32"/>
                </a:lnTo>
                <a:lnTo>
                  <a:pt x="5760" y="32"/>
                </a:lnTo>
                <a:lnTo>
                  <a:pt x="6076" y="32"/>
                </a:lnTo>
                <a:lnTo>
                  <a:pt x="6080" y="32"/>
                </a:lnTo>
                <a:lnTo>
                  <a:pt x="6083" y="34"/>
                </a:lnTo>
                <a:lnTo>
                  <a:pt x="6084" y="35"/>
                </a:lnTo>
                <a:lnTo>
                  <a:pt x="6085" y="37"/>
                </a:lnTo>
                <a:lnTo>
                  <a:pt x="6086" y="40"/>
                </a:lnTo>
                <a:lnTo>
                  <a:pt x="6168" y="451"/>
                </a:lnTo>
                <a:lnTo>
                  <a:pt x="6251" y="862"/>
                </a:lnTo>
                <a:lnTo>
                  <a:pt x="6333" y="1273"/>
                </a:lnTo>
                <a:lnTo>
                  <a:pt x="6416" y="1684"/>
                </a:lnTo>
                <a:close/>
                <a:moveTo>
                  <a:pt x="5783" y="1212"/>
                </a:moveTo>
                <a:lnTo>
                  <a:pt x="6049" y="1212"/>
                </a:lnTo>
                <a:lnTo>
                  <a:pt x="5925" y="484"/>
                </a:lnTo>
                <a:lnTo>
                  <a:pt x="5924" y="481"/>
                </a:lnTo>
                <a:lnTo>
                  <a:pt x="5922" y="479"/>
                </a:lnTo>
                <a:lnTo>
                  <a:pt x="5921" y="478"/>
                </a:lnTo>
                <a:lnTo>
                  <a:pt x="5919" y="477"/>
                </a:lnTo>
                <a:lnTo>
                  <a:pt x="5916" y="477"/>
                </a:lnTo>
                <a:lnTo>
                  <a:pt x="5913" y="477"/>
                </a:lnTo>
                <a:lnTo>
                  <a:pt x="5912" y="478"/>
                </a:lnTo>
                <a:lnTo>
                  <a:pt x="5911" y="479"/>
                </a:lnTo>
                <a:lnTo>
                  <a:pt x="5909" y="481"/>
                </a:lnTo>
                <a:lnTo>
                  <a:pt x="5908" y="484"/>
                </a:lnTo>
                <a:lnTo>
                  <a:pt x="5783" y="1212"/>
                </a:lnTo>
                <a:close/>
                <a:moveTo>
                  <a:pt x="1616" y="40"/>
                </a:moveTo>
                <a:lnTo>
                  <a:pt x="1698" y="451"/>
                </a:lnTo>
                <a:lnTo>
                  <a:pt x="1780" y="862"/>
                </a:lnTo>
                <a:lnTo>
                  <a:pt x="1863" y="1273"/>
                </a:lnTo>
                <a:lnTo>
                  <a:pt x="1945" y="1684"/>
                </a:lnTo>
                <a:lnTo>
                  <a:pt x="1945" y="1687"/>
                </a:lnTo>
                <a:lnTo>
                  <a:pt x="1945" y="1689"/>
                </a:lnTo>
                <a:lnTo>
                  <a:pt x="1944" y="1691"/>
                </a:lnTo>
                <a:lnTo>
                  <a:pt x="1943" y="1693"/>
                </a:lnTo>
                <a:lnTo>
                  <a:pt x="1941" y="1695"/>
                </a:lnTo>
                <a:lnTo>
                  <a:pt x="1939" y="1696"/>
                </a:lnTo>
                <a:lnTo>
                  <a:pt x="1937" y="1697"/>
                </a:lnTo>
                <a:lnTo>
                  <a:pt x="1935" y="1697"/>
                </a:lnTo>
                <a:lnTo>
                  <a:pt x="1669" y="1697"/>
                </a:lnTo>
                <a:lnTo>
                  <a:pt x="1665" y="1696"/>
                </a:lnTo>
                <a:lnTo>
                  <a:pt x="1662" y="1694"/>
                </a:lnTo>
                <a:lnTo>
                  <a:pt x="1661" y="1693"/>
                </a:lnTo>
                <a:lnTo>
                  <a:pt x="1660" y="1692"/>
                </a:lnTo>
                <a:lnTo>
                  <a:pt x="1659" y="1688"/>
                </a:lnTo>
                <a:lnTo>
                  <a:pt x="1618" y="1450"/>
                </a:lnTo>
                <a:lnTo>
                  <a:pt x="1272" y="1450"/>
                </a:lnTo>
                <a:lnTo>
                  <a:pt x="1232" y="1688"/>
                </a:lnTo>
                <a:lnTo>
                  <a:pt x="1230" y="1692"/>
                </a:lnTo>
                <a:lnTo>
                  <a:pt x="1228" y="1694"/>
                </a:lnTo>
                <a:lnTo>
                  <a:pt x="1225" y="1696"/>
                </a:lnTo>
                <a:lnTo>
                  <a:pt x="1221" y="1697"/>
                </a:lnTo>
                <a:lnTo>
                  <a:pt x="960" y="1697"/>
                </a:lnTo>
                <a:lnTo>
                  <a:pt x="958" y="1697"/>
                </a:lnTo>
                <a:lnTo>
                  <a:pt x="956" y="1696"/>
                </a:lnTo>
                <a:lnTo>
                  <a:pt x="954" y="1695"/>
                </a:lnTo>
                <a:lnTo>
                  <a:pt x="952" y="1693"/>
                </a:lnTo>
                <a:lnTo>
                  <a:pt x="951" y="1691"/>
                </a:lnTo>
                <a:lnTo>
                  <a:pt x="950" y="1689"/>
                </a:lnTo>
                <a:lnTo>
                  <a:pt x="950" y="1687"/>
                </a:lnTo>
                <a:lnTo>
                  <a:pt x="950" y="1684"/>
                </a:lnTo>
                <a:lnTo>
                  <a:pt x="1033" y="1273"/>
                </a:lnTo>
                <a:lnTo>
                  <a:pt x="1115" y="862"/>
                </a:lnTo>
                <a:lnTo>
                  <a:pt x="1197" y="451"/>
                </a:lnTo>
                <a:lnTo>
                  <a:pt x="1279" y="40"/>
                </a:lnTo>
                <a:lnTo>
                  <a:pt x="1280" y="37"/>
                </a:lnTo>
                <a:lnTo>
                  <a:pt x="1282" y="34"/>
                </a:lnTo>
                <a:lnTo>
                  <a:pt x="1286" y="32"/>
                </a:lnTo>
                <a:lnTo>
                  <a:pt x="1287" y="32"/>
                </a:lnTo>
                <a:lnTo>
                  <a:pt x="1289" y="32"/>
                </a:lnTo>
                <a:lnTo>
                  <a:pt x="1605" y="32"/>
                </a:lnTo>
                <a:lnTo>
                  <a:pt x="1609" y="32"/>
                </a:lnTo>
                <a:lnTo>
                  <a:pt x="1612" y="34"/>
                </a:lnTo>
                <a:lnTo>
                  <a:pt x="1613" y="35"/>
                </a:lnTo>
                <a:lnTo>
                  <a:pt x="1614" y="37"/>
                </a:lnTo>
                <a:lnTo>
                  <a:pt x="1616" y="40"/>
                </a:lnTo>
                <a:close/>
                <a:moveTo>
                  <a:pt x="1312" y="1212"/>
                </a:moveTo>
                <a:lnTo>
                  <a:pt x="1578" y="1212"/>
                </a:lnTo>
                <a:lnTo>
                  <a:pt x="1454" y="484"/>
                </a:lnTo>
                <a:lnTo>
                  <a:pt x="1453" y="481"/>
                </a:lnTo>
                <a:lnTo>
                  <a:pt x="1451" y="479"/>
                </a:lnTo>
                <a:lnTo>
                  <a:pt x="1450" y="478"/>
                </a:lnTo>
                <a:lnTo>
                  <a:pt x="1449" y="477"/>
                </a:lnTo>
                <a:lnTo>
                  <a:pt x="1446" y="477"/>
                </a:lnTo>
                <a:lnTo>
                  <a:pt x="1443" y="477"/>
                </a:lnTo>
                <a:lnTo>
                  <a:pt x="1441" y="478"/>
                </a:lnTo>
                <a:lnTo>
                  <a:pt x="1440" y="479"/>
                </a:lnTo>
                <a:lnTo>
                  <a:pt x="1438" y="481"/>
                </a:lnTo>
                <a:lnTo>
                  <a:pt x="1437" y="484"/>
                </a:lnTo>
                <a:lnTo>
                  <a:pt x="1312" y="1212"/>
                </a:lnTo>
                <a:close/>
                <a:moveTo>
                  <a:pt x="986" y="32"/>
                </a:moveTo>
                <a:lnTo>
                  <a:pt x="990" y="32"/>
                </a:lnTo>
                <a:lnTo>
                  <a:pt x="992" y="33"/>
                </a:lnTo>
                <a:lnTo>
                  <a:pt x="993" y="35"/>
                </a:lnTo>
                <a:lnTo>
                  <a:pt x="994" y="37"/>
                </a:lnTo>
                <a:lnTo>
                  <a:pt x="995" y="39"/>
                </a:lnTo>
                <a:lnTo>
                  <a:pt x="995" y="41"/>
                </a:lnTo>
                <a:lnTo>
                  <a:pt x="994" y="44"/>
                </a:lnTo>
                <a:lnTo>
                  <a:pt x="912" y="455"/>
                </a:lnTo>
                <a:lnTo>
                  <a:pt x="830" y="866"/>
                </a:lnTo>
                <a:lnTo>
                  <a:pt x="748" y="1277"/>
                </a:lnTo>
                <a:lnTo>
                  <a:pt x="666" y="1688"/>
                </a:lnTo>
                <a:lnTo>
                  <a:pt x="665" y="1692"/>
                </a:lnTo>
                <a:lnTo>
                  <a:pt x="663" y="1695"/>
                </a:lnTo>
                <a:lnTo>
                  <a:pt x="660" y="1696"/>
                </a:lnTo>
                <a:lnTo>
                  <a:pt x="658" y="1697"/>
                </a:lnTo>
                <a:lnTo>
                  <a:pt x="656" y="1697"/>
                </a:lnTo>
                <a:lnTo>
                  <a:pt x="340" y="1697"/>
                </a:lnTo>
                <a:lnTo>
                  <a:pt x="336" y="1696"/>
                </a:lnTo>
                <a:lnTo>
                  <a:pt x="333" y="1695"/>
                </a:lnTo>
                <a:lnTo>
                  <a:pt x="332" y="1693"/>
                </a:lnTo>
                <a:lnTo>
                  <a:pt x="331" y="1692"/>
                </a:lnTo>
                <a:lnTo>
                  <a:pt x="330" y="1689"/>
                </a:lnTo>
                <a:lnTo>
                  <a:pt x="248" y="1278"/>
                </a:lnTo>
                <a:lnTo>
                  <a:pt x="165" y="867"/>
                </a:lnTo>
                <a:lnTo>
                  <a:pt x="83" y="456"/>
                </a:lnTo>
                <a:lnTo>
                  <a:pt x="1" y="46"/>
                </a:lnTo>
                <a:lnTo>
                  <a:pt x="0" y="43"/>
                </a:lnTo>
                <a:lnTo>
                  <a:pt x="0" y="40"/>
                </a:lnTo>
                <a:lnTo>
                  <a:pt x="1" y="38"/>
                </a:lnTo>
                <a:lnTo>
                  <a:pt x="2" y="36"/>
                </a:lnTo>
                <a:lnTo>
                  <a:pt x="4" y="34"/>
                </a:lnTo>
                <a:lnTo>
                  <a:pt x="6" y="33"/>
                </a:lnTo>
                <a:lnTo>
                  <a:pt x="8" y="32"/>
                </a:lnTo>
                <a:lnTo>
                  <a:pt x="11" y="32"/>
                </a:lnTo>
                <a:lnTo>
                  <a:pt x="276" y="32"/>
                </a:lnTo>
                <a:lnTo>
                  <a:pt x="280" y="32"/>
                </a:lnTo>
                <a:lnTo>
                  <a:pt x="283" y="34"/>
                </a:lnTo>
                <a:lnTo>
                  <a:pt x="284" y="35"/>
                </a:lnTo>
                <a:lnTo>
                  <a:pt x="285" y="37"/>
                </a:lnTo>
                <a:lnTo>
                  <a:pt x="287" y="40"/>
                </a:lnTo>
                <a:lnTo>
                  <a:pt x="389" y="642"/>
                </a:lnTo>
                <a:lnTo>
                  <a:pt x="491" y="1245"/>
                </a:lnTo>
                <a:lnTo>
                  <a:pt x="492" y="1248"/>
                </a:lnTo>
                <a:lnTo>
                  <a:pt x="494" y="1250"/>
                </a:lnTo>
                <a:lnTo>
                  <a:pt x="495" y="1251"/>
                </a:lnTo>
                <a:lnTo>
                  <a:pt x="497" y="1251"/>
                </a:lnTo>
                <a:lnTo>
                  <a:pt x="500" y="1252"/>
                </a:lnTo>
                <a:lnTo>
                  <a:pt x="503" y="1251"/>
                </a:lnTo>
                <a:lnTo>
                  <a:pt x="504" y="1251"/>
                </a:lnTo>
                <a:lnTo>
                  <a:pt x="505" y="1250"/>
                </a:lnTo>
                <a:lnTo>
                  <a:pt x="507" y="1248"/>
                </a:lnTo>
                <a:lnTo>
                  <a:pt x="508" y="1245"/>
                </a:lnTo>
                <a:lnTo>
                  <a:pt x="611" y="642"/>
                </a:lnTo>
                <a:lnTo>
                  <a:pt x="714" y="40"/>
                </a:lnTo>
                <a:lnTo>
                  <a:pt x="715" y="37"/>
                </a:lnTo>
                <a:lnTo>
                  <a:pt x="717" y="34"/>
                </a:lnTo>
                <a:lnTo>
                  <a:pt x="720" y="32"/>
                </a:lnTo>
                <a:lnTo>
                  <a:pt x="724" y="32"/>
                </a:lnTo>
                <a:lnTo>
                  <a:pt x="986" y="32"/>
                </a:lnTo>
                <a:close/>
                <a:moveTo>
                  <a:pt x="2368" y="32"/>
                </a:moveTo>
                <a:lnTo>
                  <a:pt x="2371" y="32"/>
                </a:lnTo>
                <a:lnTo>
                  <a:pt x="2373" y="33"/>
                </a:lnTo>
                <a:lnTo>
                  <a:pt x="2377" y="36"/>
                </a:lnTo>
                <a:lnTo>
                  <a:pt x="2378" y="37"/>
                </a:lnTo>
                <a:lnTo>
                  <a:pt x="2378" y="40"/>
                </a:lnTo>
                <a:lnTo>
                  <a:pt x="2379" y="44"/>
                </a:lnTo>
                <a:lnTo>
                  <a:pt x="2379" y="454"/>
                </a:lnTo>
                <a:lnTo>
                  <a:pt x="2379" y="865"/>
                </a:lnTo>
                <a:lnTo>
                  <a:pt x="2379" y="1275"/>
                </a:lnTo>
                <a:lnTo>
                  <a:pt x="2379" y="1686"/>
                </a:lnTo>
                <a:lnTo>
                  <a:pt x="2378" y="1691"/>
                </a:lnTo>
                <a:lnTo>
                  <a:pt x="2378" y="1692"/>
                </a:lnTo>
                <a:lnTo>
                  <a:pt x="2377" y="1694"/>
                </a:lnTo>
                <a:lnTo>
                  <a:pt x="2375" y="1695"/>
                </a:lnTo>
                <a:lnTo>
                  <a:pt x="2373" y="1696"/>
                </a:lnTo>
                <a:lnTo>
                  <a:pt x="2371" y="1697"/>
                </a:lnTo>
                <a:lnTo>
                  <a:pt x="2368" y="1697"/>
                </a:lnTo>
                <a:lnTo>
                  <a:pt x="2097" y="1697"/>
                </a:lnTo>
                <a:lnTo>
                  <a:pt x="2094" y="1697"/>
                </a:lnTo>
                <a:lnTo>
                  <a:pt x="2092" y="1696"/>
                </a:lnTo>
                <a:lnTo>
                  <a:pt x="2088" y="1694"/>
                </a:lnTo>
                <a:lnTo>
                  <a:pt x="2086" y="1692"/>
                </a:lnTo>
                <a:lnTo>
                  <a:pt x="2085" y="1691"/>
                </a:lnTo>
                <a:lnTo>
                  <a:pt x="2085" y="1689"/>
                </a:lnTo>
                <a:lnTo>
                  <a:pt x="2085" y="1686"/>
                </a:lnTo>
                <a:lnTo>
                  <a:pt x="2085" y="1275"/>
                </a:lnTo>
                <a:lnTo>
                  <a:pt x="2085" y="865"/>
                </a:lnTo>
                <a:lnTo>
                  <a:pt x="2085" y="454"/>
                </a:lnTo>
                <a:lnTo>
                  <a:pt x="2085" y="44"/>
                </a:lnTo>
                <a:lnTo>
                  <a:pt x="2085" y="40"/>
                </a:lnTo>
                <a:lnTo>
                  <a:pt x="2086" y="37"/>
                </a:lnTo>
                <a:lnTo>
                  <a:pt x="2088" y="36"/>
                </a:lnTo>
                <a:lnTo>
                  <a:pt x="2089" y="34"/>
                </a:lnTo>
                <a:lnTo>
                  <a:pt x="2092" y="33"/>
                </a:lnTo>
                <a:lnTo>
                  <a:pt x="2094" y="32"/>
                </a:lnTo>
                <a:lnTo>
                  <a:pt x="2097" y="32"/>
                </a:lnTo>
                <a:lnTo>
                  <a:pt x="2368" y="32"/>
                </a:lnTo>
                <a:close/>
                <a:moveTo>
                  <a:pt x="3212" y="836"/>
                </a:moveTo>
                <a:lnTo>
                  <a:pt x="3228" y="848"/>
                </a:lnTo>
                <a:lnTo>
                  <a:pt x="3244" y="861"/>
                </a:lnTo>
                <a:lnTo>
                  <a:pt x="3258" y="873"/>
                </a:lnTo>
                <a:lnTo>
                  <a:pt x="3272" y="886"/>
                </a:lnTo>
                <a:lnTo>
                  <a:pt x="3286" y="898"/>
                </a:lnTo>
                <a:lnTo>
                  <a:pt x="3298" y="911"/>
                </a:lnTo>
                <a:lnTo>
                  <a:pt x="3310" y="923"/>
                </a:lnTo>
                <a:lnTo>
                  <a:pt x="3322" y="936"/>
                </a:lnTo>
                <a:lnTo>
                  <a:pt x="3332" y="949"/>
                </a:lnTo>
                <a:lnTo>
                  <a:pt x="3343" y="962"/>
                </a:lnTo>
                <a:lnTo>
                  <a:pt x="3361" y="988"/>
                </a:lnTo>
                <a:lnTo>
                  <a:pt x="3370" y="1002"/>
                </a:lnTo>
                <a:lnTo>
                  <a:pt x="3378" y="1015"/>
                </a:lnTo>
                <a:lnTo>
                  <a:pt x="3385" y="1029"/>
                </a:lnTo>
                <a:lnTo>
                  <a:pt x="3392" y="1043"/>
                </a:lnTo>
                <a:lnTo>
                  <a:pt x="3398" y="1057"/>
                </a:lnTo>
                <a:lnTo>
                  <a:pt x="3404" y="1071"/>
                </a:lnTo>
                <a:lnTo>
                  <a:pt x="3411" y="1085"/>
                </a:lnTo>
                <a:lnTo>
                  <a:pt x="3416" y="1100"/>
                </a:lnTo>
                <a:lnTo>
                  <a:pt x="3420" y="1114"/>
                </a:lnTo>
                <a:lnTo>
                  <a:pt x="3424" y="1129"/>
                </a:lnTo>
                <a:lnTo>
                  <a:pt x="3428" y="1144"/>
                </a:lnTo>
                <a:lnTo>
                  <a:pt x="3431" y="1160"/>
                </a:lnTo>
                <a:lnTo>
                  <a:pt x="3434" y="1175"/>
                </a:lnTo>
                <a:lnTo>
                  <a:pt x="3436" y="1191"/>
                </a:lnTo>
                <a:lnTo>
                  <a:pt x="3438" y="1207"/>
                </a:lnTo>
                <a:lnTo>
                  <a:pt x="3439" y="1224"/>
                </a:lnTo>
                <a:lnTo>
                  <a:pt x="3440" y="1240"/>
                </a:lnTo>
                <a:lnTo>
                  <a:pt x="3441" y="1257"/>
                </a:lnTo>
                <a:lnTo>
                  <a:pt x="3442" y="1274"/>
                </a:lnTo>
                <a:lnTo>
                  <a:pt x="3442" y="1291"/>
                </a:lnTo>
                <a:lnTo>
                  <a:pt x="3441" y="1318"/>
                </a:lnTo>
                <a:lnTo>
                  <a:pt x="3441" y="1331"/>
                </a:lnTo>
                <a:lnTo>
                  <a:pt x="3440" y="1344"/>
                </a:lnTo>
                <a:lnTo>
                  <a:pt x="3437" y="1370"/>
                </a:lnTo>
                <a:lnTo>
                  <a:pt x="3434" y="1394"/>
                </a:lnTo>
                <a:lnTo>
                  <a:pt x="3432" y="1406"/>
                </a:lnTo>
                <a:lnTo>
                  <a:pt x="3430" y="1417"/>
                </a:lnTo>
                <a:lnTo>
                  <a:pt x="3424" y="1440"/>
                </a:lnTo>
                <a:lnTo>
                  <a:pt x="3418" y="1462"/>
                </a:lnTo>
                <a:lnTo>
                  <a:pt x="3411" y="1483"/>
                </a:lnTo>
                <a:lnTo>
                  <a:pt x="3406" y="1493"/>
                </a:lnTo>
                <a:lnTo>
                  <a:pt x="3402" y="1503"/>
                </a:lnTo>
                <a:lnTo>
                  <a:pt x="3393" y="1522"/>
                </a:lnTo>
                <a:lnTo>
                  <a:pt x="3383" y="1541"/>
                </a:lnTo>
                <a:lnTo>
                  <a:pt x="3372" y="1558"/>
                </a:lnTo>
                <a:lnTo>
                  <a:pt x="3360" y="1575"/>
                </a:lnTo>
                <a:lnTo>
                  <a:pt x="3354" y="1583"/>
                </a:lnTo>
                <a:lnTo>
                  <a:pt x="3348" y="1591"/>
                </a:lnTo>
                <a:lnTo>
                  <a:pt x="3341" y="1598"/>
                </a:lnTo>
                <a:lnTo>
                  <a:pt x="3334" y="1606"/>
                </a:lnTo>
                <a:lnTo>
                  <a:pt x="3320" y="1620"/>
                </a:lnTo>
                <a:lnTo>
                  <a:pt x="3313" y="1627"/>
                </a:lnTo>
                <a:lnTo>
                  <a:pt x="3305" y="1633"/>
                </a:lnTo>
                <a:lnTo>
                  <a:pt x="3289" y="1646"/>
                </a:lnTo>
                <a:lnTo>
                  <a:pt x="3273" y="1657"/>
                </a:lnTo>
                <a:lnTo>
                  <a:pt x="3256" y="1668"/>
                </a:lnTo>
                <a:lnTo>
                  <a:pt x="3237" y="1678"/>
                </a:lnTo>
                <a:lnTo>
                  <a:pt x="3219" y="1687"/>
                </a:lnTo>
                <a:lnTo>
                  <a:pt x="3199" y="1695"/>
                </a:lnTo>
                <a:lnTo>
                  <a:pt x="3179" y="1703"/>
                </a:lnTo>
                <a:lnTo>
                  <a:pt x="3158" y="1709"/>
                </a:lnTo>
                <a:lnTo>
                  <a:pt x="3147" y="1712"/>
                </a:lnTo>
                <a:lnTo>
                  <a:pt x="3136" y="1715"/>
                </a:lnTo>
                <a:lnTo>
                  <a:pt x="3114" y="1719"/>
                </a:lnTo>
                <a:lnTo>
                  <a:pt x="3091" y="1723"/>
                </a:lnTo>
                <a:lnTo>
                  <a:pt x="3079" y="1725"/>
                </a:lnTo>
                <a:lnTo>
                  <a:pt x="3067" y="1726"/>
                </a:lnTo>
                <a:lnTo>
                  <a:pt x="3043" y="1728"/>
                </a:lnTo>
                <a:lnTo>
                  <a:pt x="3018" y="1730"/>
                </a:lnTo>
                <a:lnTo>
                  <a:pt x="2991" y="1730"/>
                </a:lnTo>
                <a:lnTo>
                  <a:pt x="2967" y="1730"/>
                </a:lnTo>
                <a:lnTo>
                  <a:pt x="2944" y="1728"/>
                </a:lnTo>
                <a:lnTo>
                  <a:pt x="2933" y="1727"/>
                </a:lnTo>
                <a:lnTo>
                  <a:pt x="2921" y="1726"/>
                </a:lnTo>
                <a:lnTo>
                  <a:pt x="2910" y="1725"/>
                </a:lnTo>
                <a:lnTo>
                  <a:pt x="2899" y="1723"/>
                </a:lnTo>
                <a:lnTo>
                  <a:pt x="2878" y="1719"/>
                </a:lnTo>
                <a:lnTo>
                  <a:pt x="2857" y="1714"/>
                </a:lnTo>
                <a:lnTo>
                  <a:pt x="2847" y="1712"/>
                </a:lnTo>
                <a:lnTo>
                  <a:pt x="2836" y="1709"/>
                </a:lnTo>
                <a:lnTo>
                  <a:pt x="2817" y="1702"/>
                </a:lnTo>
                <a:lnTo>
                  <a:pt x="2798" y="1695"/>
                </a:lnTo>
                <a:lnTo>
                  <a:pt x="2788" y="1691"/>
                </a:lnTo>
                <a:lnTo>
                  <a:pt x="2779" y="1687"/>
                </a:lnTo>
                <a:lnTo>
                  <a:pt x="2770" y="1682"/>
                </a:lnTo>
                <a:lnTo>
                  <a:pt x="2761" y="1678"/>
                </a:lnTo>
                <a:lnTo>
                  <a:pt x="2744" y="1668"/>
                </a:lnTo>
                <a:lnTo>
                  <a:pt x="2728" y="1657"/>
                </a:lnTo>
                <a:lnTo>
                  <a:pt x="2712" y="1646"/>
                </a:lnTo>
                <a:lnTo>
                  <a:pt x="2697" y="1633"/>
                </a:lnTo>
                <a:lnTo>
                  <a:pt x="2690" y="1627"/>
                </a:lnTo>
                <a:lnTo>
                  <a:pt x="2683" y="1620"/>
                </a:lnTo>
                <a:lnTo>
                  <a:pt x="2676" y="1613"/>
                </a:lnTo>
                <a:lnTo>
                  <a:pt x="2669" y="1606"/>
                </a:lnTo>
                <a:lnTo>
                  <a:pt x="2663" y="1599"/>
                </a:lnTo>
                <a:lnTo>
                  <a:pt x="2657" y="1591"/>
                </a:lnTo>
                <a:lnTo>
                  <a:pt x="2645" y="1576"/>
                </a:lnTo>
                <a:lnTo>
                  <a:pt x="2634" y="1559"/>
                </a:lnTo>
                <a:lnTo>
                  <a:pt x="2623" y="1542"/>
                </a:lnTo>
                <a:lnTo>
                  <a:pt x="2614" y="1524"/>
                </a:lnTo>
                <a:lnTo>
                  <a:pt x="2604" y="1505"/>
                </a:lnTo>
                <a:lnTo>
                  <a:pt x="2600" y="1495"/>
                </a:lnTo>
                <a:lnTo>
                  <a:pt x="2596" y="1485"/>
                </a:lnTo>
                <a:lnTo>
                  <a:pt x="2589" y="1465"/>
                </a:lnTo>
                <a:lnTo>
                  <a:pt x="2586" y="1454"/>
                </a:lnTo>
                <a:lnTo>
                  <a:pt x="2583" y="1444"/>
                </a:lnTo>
                <a:lnTo>
                  <a:pt x="2578" y="1422"/>
                </a:lnTo>
                <a:lnTo>
                  <a:pt x="2574" y="1399"/>
                </a:lnTo>
                <a:lnTo>
                  <a:pt x="2572" y="1387"/>
                </a:lnTo>
                <a:lnTo>
                  <a:pt x="2570" y="1375"/>
                </a:lnTo>
                <a:lnTo>
                  <a:pt x="2568" y="1351"/>
                </a:lnTo>
                <a:lnTo>
                  <a:pt x="2567" y="1338"/>
                </a:lnTo>
                <a:lnTo>
                  <a:pt x="2566" y="1326"/>
                </a:lnTo>
                <a:lnTo>
                  <a:pt x="2566" y="1300"/>
                </a:lnTo>
                <a:lnTo>
                  <a:pt x="2566" y="1210"/>
                </a:lnTo>
                <a:lnTo>
                  <a:pt x="2566" y="1208"/>
                </a:lnTo>
                <a:lnTo>
                  <a:pt x="2567" y="1206"/>
                </a:lnTo>
                <a:lnTo>
                  <a:pt x="2568" y="1205"/>
                </a:lnTo>
                <a:lnTo>
                  <a:pt x="2569" y="1203"/>
                </a:lnTo>
                <a:lnTo>
                  <a:pt x="2570" y="1202"/>
                </a:lnTo>
                <a:lnTo>
                  <a:pt x="2572" y="1201"/>
                </a:lnTo>
                <a:lnTo>
                  <a:pt x="2576" y="1200"/>
                </a:lnTo>
                <a:lnTo>
                  <a:pt x="2847" y="1200"/>
                </a:lnTo>
                <a:lnTo>
                  <a:pt x="2852" y="1201"/>
                </a:lnTo>
                <a:lnTo>
                  <a:pt x="2853" y="1202"/>
                </a:lnTo>
                <a:lnTo>
                  <a:pt x="2855" y="1203"/>
                </a:lnTo>
                <a:lnTo>
                  <a:pt x="2856" y="1205"/>
                </a:lnTo>
                <a:lnTo>
                  <a:pt x="2857" y="1206"/>
                </a:lnTo>
                <a:lnTo>
                  <a:pt x="2858" y="1208"/>
                </a:lnTo>
                <a:lnTo>
                  <a:pt x="2858" y="1210"/>
                </a:lnTo>
                <a:lnTo>
                  <a:pt x="2858" y="1308"/>
                </a:lnTo>
                <a:lnTo>
                  <a:pt x="2858" y="1320"/>
                </a:lnTo>
                <a:lnTo>
                  <a:pt x="2859" y="1331"/>
                </a:lnTo>
                <a:lnTo>
                  <a:pt x="2861" y="1351"/>
                </a:lnTo>
                <a:lnTo>
                  <a:pt x="2862" y="1361"/>
                </a:lnTo>
                <a:lnTo>
                  <a:pt x="2864" y="1370"/>
                </a:lnTo>
                <a:lnTo>
                  <a:pt x="2866" y="1379"/>
                </a:lnTo>
                <a:lnTo>
                  <a:pt x="2869" y="1387"/>
                </a:lnTo>
                <a:lnTo>
                  <a:pt x="2875" y="1401"/>
                </a:lnTo>
                <a:lnTo>
                  <a:pt x="2878" y="1408"/>
                </a:lnTo>
                <a:lnTo>
                  <a:pt x="2882" y="1414"/>
                </a:lnTo>
                <a:lnTo>
                  <a:pt x="2890" y="1426"/>
                </a:lnTo>
                <a:lnTo>
                  <a:pt x="2894" y="1431"/>
                </a:lnTo>
                <a:lnTo>
                  <a:pt x="2899" y="1436"/>
                </a:lnTo>
                <a:lnTo>
                  <a:pt x="2904" y="1440"/>
                </a:lnTo>
                <a:lnTo>
                  <a:pt x="2909" y="1444"/>
                </a:lnTo>
                <a:lnTo>
                  <a:pt x="2919" y="1451"/>
                </a:lnTo>
                <a:lnTo>
                  <a:pt x="2931" y="1457"/>
                </a:lnTo>
                <a:lnTo>
                  <a:pt x="2937" y="1459"/>
                </a:lnTo>
                <a:lnTo>
                  <a:pt x="2943" y="1461"/>
                </a:lnTo>
                <a:lnTo>
                  <a:pt x="2956" y="1464"/>
                </a:lnTo>
                <a:lnTo>
                  <a:pt x="2962" y="1466"/>
                </a:lnTo>
                <a:lnTo>
                  <a:pt x="2969" y="1467"/>
                </a:lnTo>
                <a:lnTo>
                  <a:pt x="2983" y="1468"/>
                </a:lnTo>
                <a:lnTo>
                  <a:pt x="2997" y="1468"/>
                </a:lnTo>
                <a:lnTo>
                  <a:pt x="3013" y="1468"/>
                </a:lnTo>
                <a:lnTo>
                  <a:pt x="3027" y="1467"/>
                </a:lnTo>
                <a:lnTo>
                  <a:pt x="3041" y="1464"/>
                </a:lnTo>
                <a:lnTo>
                  <a:pt x="3055" y="1461"/>
                </a:lnTo>
                <a:lnTo>
                  <a:pt x="3068" y="1457"/>
                </a:lnTo>
                <a:lnTo>
                  <a:pt x="3075" y="1454"/>
                </a:lnTo>
                <a:lnTo>
                  <a:pt x="3081" y="1451"/>
                </a:lnTo>
                <a:lnTo>
                  <a:pt x="3087" y="1448"/>
                </a:lnTo>
                <a:lnTo>
                  <a:pt x="3094" y="1444"/>
                </a:lnTo>
                <a:lnTo>
                  <a:pt x="3099" y="1440"/>
                </a:lnTo>
                <a:lnTo>
                  <a:pt x="3105" y="1436"/>
                </a:lnTo>
                <a:lnTo>
                  <a:pt x="3110" y="1431"/>
                </a:lnTo>
                <a:lnTo>
                  <a:pt x="3115" y="1426"/>
                </a:lnTo>
                <a:lnTo>
                  <a:pt x="3120" y="1420"/>
                </a:lnTo>
                <a:lnTo>
                  <a:pt x="3125" y="1414"/>
                </a:lnTo>
                <a:lnTo>
                  <a:pt x="3129" y="1408"/>
                </a:lnTo>
                <a:lnTo>
                  <a:pt x="3133" y="1401"/>
                </a:lnTo>
                <a:lnTo>
                  <a:pt x="3137" y="1394"/>
                </a:lnTo>
                <a:lnTo>
                  <a:pt x="3141" y="1387"/>
                </a:lnTo>
                <a:lnTo>
                  <a:pt x="3144" y="1379"/>
                </a:lnTo>
                <a:lnTo>
                  <a:pt x="3146" y="1370"/>
                </a:lnTo>
                <a:lnTo>
                  <a:pt x="3149" y="1361"/>
                </a:lnTo>
                <a:lnTo>
                  <a:pt x="3151" y="1351"/>
                </a:lnTo>
                <a:lnTo>
                  <a:pt x="3152" y="1341"/>
                </a:lnTo>
                <a:lnTo>
                  <a:pt x="3153" y="1331"/>
                </a:lnTo>
                <a:lnTo>
                  <a:pt x="3154" y="1320"/>
                </a:lnTo>
                <a:lnTo>
                  <a:pt x="3154" y="1308"/>
                </a:lnTo>
                <a:lnTo>
                  <a:pt x="3154" y="1298"/>
                </a:lnTo>
                <a:lnTo>
                  <a:pt x="3154" y="1287"/>
                </a:lnTo>
                <a:lnTo>
                  <a:pt x="3154" y="1277"/>
                </a:lnTo>
                <a:lnTo>
                  <a:pt x="3153" y="1258"/>
                </a:lnTo>
                <a:lnTo>
                  <a:pt x="3150" y="1240"/>
                </a:lnTo>
                <a:lnTo>
                  <a:pt x="3149" y="1231"/>
                </a:lnTo>
                <a:lnTo>
                  <a:pt x="3147" y="1223"/>
                </a:lnTo>
                <a:lnTo>
                  <a:pt x="3143" y="1207"/>
                </a:lnTo>
                <a:lnTo>
                  <a:pt x="3141" y="1200"/>
                </a:lnTo>
                <a:lnTo>
                  <a:pt x="3138" y="1192"/>
                </a:lnTo>
                <a:lnTo>
                  <a:pt x="3135" y="1185"/>
                </a:lnTo>
                <a:lnTo>
                  <a:pt x="3132" y="1178"/>
                </a:lnTo>
                <a:lnTo>
                  <a:pt x="3128" y="1171"/>
                </a:lnTo>
                <a:lnTo>
                  <a:pt x="3124" y="1164"/>
                </a:lnTo>
                <a:lnTo>
                  <a:pt x="3115" y="1150"/>
                </a:lnTo>
                <a:lnTo>
                  <a:pt x="3104" y="1136"/>
                </a:lnTo>
                <a:lnTo>
                  <a:pt x="3092" y="1123"/>
                </a:lnTo>
                <a:lnTo>
                  <a:pt x="3086" y="1116"/>
                </a:lnTo>
                <a:lnTo>
                  <a:pt x="3079" y="1109"/>
                </a:lnTo>
                <a:lnTo>
                  <a:pt x="3063" y="1095"/>
                </a:lnTo>
                <a:lnTo>
                  <a:pt x="3046" y="1080"/>
                </a:lnTo>
                <a:lnTo>
                  <a:pt x="3027" y="1065"/>
                </a:lnTo>
                <a:lnTo>
                  <a:pt x="3005" y="1048"/>
                </a:lnTo>
                <a:lnTo>
                  <a:pt x="2814" y="903"/>
                </a:lnTo>
                <a:lnTo>
                  <a:pt x="2787" y="882"/>
                </a:lnTo>
                <a:lnTo>
                  <a:pt x="2774" y="871"/>
                </a:lnTo>
                <a:lnTo>
                  <a:pt x="2762" y="860"/>
                </a:lnTo>
                <a:lnTo>
                  <a:pt x="2749" y="849"/>
                </a:lnTo>
                <a:lnTo>
                  <a:pt x="2737" y="837"/>
                </a:lnTo>
                <a:lnTo>
                  <a:pt x="2714" y="814"/>
                </a:lnTo>
                <a:lnTo>
                  <a:pt x="2702" y="802"/>
                </a:lnTo>
                <a:lnTo>
                  <a:pt x="2691" y="790"/>
                </a:lnTo>
                <a:lnTo>
                  <a:pt x="2681" y="777"/>
                </a:lnTo>
                <a:lnTo>
                  <a:pt x="2671" y="764"/>
                </a:lnTo>
                <a:lnTo>
                  <a:pt x="2661" y="751"/>
                </a:lnTo>
                <a:lnTo>
                  <a:pt x="2651" y="737"/>
                </a:lnTo>
                <a:lnTo>
                  <a:pt x="2642" y="724"/>
                </a:lnTo>
                <a:lnTo>
                  <a:pt x="2634" y="709"/>
                </a:lnTo>
                <a:lnTo>
                  <a:pt x="2626" y="695"/>
                </a:lnTo>
                <a:lnTo>
                  <a:pt x="2618" y="680"/>
                </a:lnTo>
                <a:lnTo>
                  <a:pt x="2611" y="665"/>
                </a:lnTo>
                <a:lnTo>
                  <a:pt x="2603" y="649"/>
                </a:lnTo>
                <a:lnTo>
                  <a:pt x="2597" y="633"/>
                </a:lnTo>
                <a:lnTo>
                  <a:pt x="2591" y="617"/>
                </a:lnTo>
                <a:lnTo>
                  <a:pt x="2588" y="609"/>
                </a:lnTo>
                <a:lnTo>
                  <a:pt x="2585" y="600"/>
                </a:lnTo>
                <a:lnTo>
                  <a:pt x="2580" y="583"/>
                </a:lnTo>
                <a:lnTo>
                  <a:pt x="2576" y="565"/>
                </a:lnTo>
                <a:lnTo>
                  <a:pt x="2572" y="547"/>
                </a:lnTo>
                <a:lnTo>
                  <a:pt x="2569" y="529"/>
                </a:lnTo>
                <a:lnTo>
                  <a:pt x="2566" y="510"/>
                </a:lnTo>
                <a:lnTo>
                  <a:pt x="2564" y="490"/>
                </a:lnTo>
                <a:lnTo>
                  <a:pt x="2563" y="470"/>
                </a:lnTo>
                <a:lnTo>
                  <a:pt x="2562" y="450"/>
                </a:lnTo>
                <a:lnTo>
                  <a:pt x="2562" y="429"/>
                </a:lnTo>
                <a:lnTo>
                  <a:pt x="2562" y="403"/>
                </a:lnTo>
                <a:lnTo>
                  <a:pt x="2564" y="378"/>
                </a:lnTo>
                <a:lnTo>
                  <a:pt x="2567" y="354"/>
                </a:lnTo>
                <a:lnTo>
                  <a:pt x="2568" y="342"/>
                </a:lnTo>
                <a:lnTo>
                  <a:pt x="2571" y="330"/>
                </a:lnTo>
                <a:lnTo>
                  <a:pt x="2573" y="319"/>
                </a:lnTo>
                <a:lnTo>
                  <a:pt x="2575" y="308"/>
                </a:lnTo>
                <a:lnTo>
                  <a:pt x="2578" y="297"/>
                </a:lnTo>
                <a:lnTo>
                  <a:pt x="2581" y="286"/>
                </a:lnTo>
                <a:lnTo>
                  <a:pt x="2588" y="265"/>
                </a:lnTo>
                <a:lnTo>
                  <a:pt x="2592" y="254"/>
                </a:lnTo>
                <a:lnTo>
                  <a:pt x="2596" y="244"/>
                </a:lnTo>
                <a:lnTo>
                  <a:pt x="2605" y="225"/>
                </a:lnTo>
                <a:lnTo>
                  <a:pt x="2611" y="215"/>
                </a:lnTo>
                <a:lnTo>
                  <a:pt x="2616" y="206"/>
                </a:lnTo>
                <a:lnTo>
                  <a:pt x="2626" y="188"/>
                </a:lnTo>
                <a:lnTo>
                  <a:pt x="2638" y="171"/>
                </a:lnTo>
                <a:lnTo>
                  <a:pt x="2650" y="154"/>
                </a:lnTo>
                <a:lnTo>
                  <a:pt x="2663" y="139"/>
                </a:lnTo>
                <a:lnTo>
                  <a:pt x="2677" y="124"/>
                </a:lnTo>
                <a:lnTo>
                  <a:pt x="2692" y="110"/>
                </a:lnTo>
                <a:lnTo>
                  <a:pt x="2708" y="97"/>
                </a:lnTo>
                <a:lnTo>
                  <a:pt x="2724" y="85"/>
                </a:lnTo>
                <a:lnTo>
                  <a:pt x="2741" y="73"/>
                </a:lnTo>
                <a:lnTo>
                  <a:pt x="2758" y="63"/>
                </a:lnTo>
                <a:lnTo>
                  <a:pt x="2767" y="57"/>
                </a:lnTo>
                <a:lnTo>
                  <a:pt x="2776" y="53"/>
                </a:lnTo>
                <a:lnTo>
                  <a:pt x="2795" y="44"/>
                </a:lnTo>
                <a:lnTo>
                  <a:pt x="2815" y="36"/>
                </a:lnTo>
                <a:lnTo>
                  <a:pt x="2835" y="28"/>
                </a:lnTo>
                <a:lnTo>
                  <a:pt x="2855" y="22"/>
                </a:lnTo>
                <a:lnTo>
                  <a:pt x="2866" y="19"/>
                </a:lnTo>
                <a:lnTo>
                  <a:pt x="2876" y="16"/>
                </a:lnTo>
                <a:lnTo>
                  <a:pt x="2898" y="11"/>
                </a:lnTo>
                <a:lnTo>
                  <a:pt x="2920" y="7"/>
                </a:lnTo>
                <a:lnTo>
                  <a:pt x="2942" y="4"/>
                </a:lnTo>
                <a:lnTo>
                  <a:pt x="2965" y="2"/>
                </a:lnTo>
                <a:lnTo>
                  <a:pt x="2988" y="1"/>
                </a:lnTo>
                <a:lnTo>
                  <a:pt x="3013" y="0"/>
                </a:lnTo>
                <a:lnTo>
                  <a:pt x="3036" y="1"/>
                </a:lnTo>
                <a:lnTo>
                  <a:pt x="3059" y="2"/>
                </a:lnTo>
                <a:lnTo>
                  <a:pt x="3082" y="4"/>
                </a:lnTo>
                <a:lnTo>
                  <a:pt x="3093" y="6"/>
                </a:lnTo>
                <a:lnTo>
                  <a:pt x="3103" y="7"/>
                </a:lnTo>
                <a:lnTo>
                  <a:pt x="3125" y="11"/>
                </a:lnTo>
                <a:lnTo>
                  <a:pt x="3145" y="16"/>
                </a:lnTo>
                <a:lnTo>
                  <a:pt x="3166" y="21"/>
                </a:lnTo>
                <a:lnTo>
                  <a:pt x="3185" y="28"/>
                </a:lnTo>
                <a:lnTo>
                  <a:pt x="3204" y="35"/>
                </a:lnTo>
                <a:lnTo>
                  <a:pt x="3222" y="43"/>
                </a:lnTo>
                <a:lnTo>
                  <a:pt x="3240" y="52"/>
                </a:lnTo>
                <a:lnTo>
                  <a:pt x="3248" y="56"/>
                </a:lnTo>
                <a:lnTo>
                  <a:pt x="3256" y="61"/>
                </a:lnTo>
                <a:lnTo>
                  <a:pt x="3265" y="66"/>
                </a:lnTo>
                <a:lnTo>
                  <a:pt x="3273" y="72"/>
                </a:lnTo>
                <a:lnTo>
                  <a:pt x="3288" y="83"/>
                </a:lnTo>
                <a:lnTo>
                  <a:pt x="3303" y="95"/>
                </a:lnTo>
                <a:lnTo>
                  <a:pt x="3317" y="108"/>
                </a:lnTo>
                <a:lnTo>
                  <a:pt x="3330" y="122"/>
                </a:lnTo>
                <a:lnTo>
                  <a:pt x="3336" y="129"/>
                </a:lnTo>
                <a:lnTo>
                  <a:pt x="3343" y="137"/>
                </a:lnTo>
                <a:lnTo>
                  <a:pt x="3354" y="152"/>
                </a:lnTo>
                <a:lnTo>
                  <a:pt x="3365" y="168"/>
                </a:lnTo>
                <a:lnTo>
                  <a:pt x="3375" y="186"/>
                </a:lnTo>
                <a:lnTo>
                  <a:pt x="3385" y="203"/>
                </a:lnTo>
                <a:lnTo>
                  <a:pt x="3393" y="222"/>
                </a:lnTo>
                <a:lnTo>
                  <a:pt x="3401" y="242"/>
                </a:lnTo>
                <a:lnTo>
                  <a:pt x="3409" y="262"/>
                </a:lnTo>
                <a:lnTo>
                  <a:pt x="3415" y="283"/>
                </a:lnTo>
                <a:lnTo>
                  <a:pt x="3420" y="305"/>
                </a:lnTo>
                <a:lnTo>
                  <a:pt x="3424" y="328"/>
                </a:lnTo>
                <a:lnTo>
                  <a:pt x="3427" y="351"/>
                </a:lnTo>
                <a:lnTo>
                  <a:pt x="3429" y="363"/>
                </a:lnTo>
                <a:lnTo>
                  <a:pt x="3430" y="376"/>
                </a:lnTo>
                <a:lnTo>
                  <a:pt x="3431" y="401"/>
                </a:lnTo>
                <a:lnTo>
                  <a:pt x="3432" y="427"/>
                </a:lnTo>
                <a:lnTo>
                  <a:pt x="3432" y="499"/>
                </a:lnTo>
                <a:lnTo>
                  <a:pt x="3431" y="501"/>
                </a:lnTo>
                <a:lnTo>
                  <a:pt x="3431" y="503"/>
                </a:lnTo>
                <a:lnTo>
                  <a:pt x="3429" y="505"/>
                </a:lnTo>
                <a:lnTo>
                  <a:pt x="3426" y="507"/>
                </a:lnTo>
                <a:lnTo>
                  <a:pt x="3423" y="508"/>
                </a:lnTo>
                <a:lnTo>
                  <a:pt x="3150" y="508"/>
                </a:lnTo>
                <a:lnTo>
                  <a:pt x="3146" y="507"/>
                </a:lnTo>
                <a:lnTo>
                  <a:pt x="3144" y="506"/>
                </a:lnTo>
                <a:lnTo>
                  <a:pt x="3142" y="505"/>
                </a:lnTo>
                <a:lnTo>
                  <a:pt x="3141" y="503"/>
                </a:lnTo>
                <a:lnTo>
                  <a:pt x="3140" y="501"/>
                </a:lnTo>
                <a:lnTo>
                  <a:pt x="3140" y="498"/>
                </a:lnTo>
                <a:lnTo>
                  <a:pt x="3140" y="495"/>
                </a:lnTo>
                <a:lnTo>
                  <a:pt x="3140" y="406"/>
                </a:lnTo>
                <a:lnTo>
                  <a:pt x="3139" y="396"/>
                </a:lnTo>
                <a:lnTo>
                  <a:pt x="3139" y="386"/>
                </a:lnTo>
                <a:lnTo>
                  <a:pt x="3138" y="377"/>
                </a:lnTo>
                <a:lnTo>
                  <a:pt x="3137" y="368"/>
                </a:lnTo>
                <a:lnTo>
                  <a:pt x="3133" y="352"/>
                </a:lnTo>
                <a:lnTo>
                  <a:pt x="3128" y="337"/>
                </a:lnTo>
                <a:lnTo>
                  <a:pt x="3125" y="330"/>
                </a:lnTo>
                <a:lnTo>
                  <a:pt x="3122" y="324"/>
                </a:lnTo>
                <a:lnTo>
                  <a:pt x="3115" y="312"/>
                </a:lnTo>
                <a:lnTo>
                  <a:pt x="3111" y="307"/>
                </a:lnTo>
                <a:lnTo>
                  <a:pt x="3107" y="302"/>
                </a:lnTo>
                <a:lnTo>
                  <a:pt x="3098" y="293"/>
                </a:lnTo>
                <a:lnTo>
                  <a:pt x="3088" y="285"/>
                </a:lnTo>
                <a:lnTo>
                  <a:pt x="3077" y="279"/>
                </a:lnTo>
                <a:lnTo>
                  <a:pt x="3072" y="276"/>
                </a:lnTo>
                <a:lnTo>
                  <a:pt x="3066" y="273"/>
                </a:lnTo>
                <a:lnTo>
                  <a:pt x="3054" y="269"/>
                </a:lnTo>
                <a:lnTo>
                  <a:pt x="3041" y="266"/>
                </a:lnTo>
                <a:lnTo>
                  <a:pt x="3034" y="265"/>
                </a:lnTo>
                <a:lnTo>
                  <a:pt x="3028" y="264"/>
                </a:lnTo>
                <a:lnTo>
                  <a:pt x="3014" y="263"/>
                </a:lnTo>
                <a:lnTo>
                  <a:pt x="2999" y="262"/>
                </a:lnTo>
                <a:lnTo>
                  <a:pt x="2985" y="263"/>
                </a:lnTo>
                <a:lnTo>
                  <a:pt x="2971" y="264"/>
                </a:lnTo>
                <a:lnTo>
                  <a:pt x="2958" y="266"/>
                </a:lnTo>
                <a:lnTo>
                  <a:pt x="2944" y="269"/>
                </a:lnTo>
                <a:lnTo>
                  <a:pt x="2938" y="271"/>
                </a:lnTo>
                <a:lnTo>
                  <a:pt x="2931" y="273"/>
                </a:lnTo>
                <a:lnTo>
                  <a:pt x="2925" y="276"/>
                </a:lnTo>
                <a:lnTo>
                  <a:pt x="2919" y="279"/>
                </a:lnTo>
                <a:lnTo>
                  <a:pt x="2913" y="282"/>
                </a:lnTo>
                <a:lnTo>
                  <a:pt x="2907" y="285"/>
                </a:lnTo>
                <a:lnTo>
                  <a:pt x="2902" y="289"/>
                </a:lnTo>
                <a:lnTo>
                  <a:pt x="2896" y="293"/>
                </a:lnTo>
                <a:lnTo>
                  <a:pt x="2891" y="297"/>
                </a:lnTo>
                <a:lnTo>
                  <a:pt x="2886" y="302"/>
                </a:lnTo>
                <a:lnTo>
                  <a:pt x="2882" y="307"/>
                </a:lnTo>
                <a:lnTo>
                  <a:pt x="2877" y="312"/>
                </a:lnTo>
                <a:lnTo>
                  <a:pt x="2873" y="318"/>
                </a:lnTo>
                <a:lnTo>
                  <a:pt x="2869" y="324"/>
                </a:lnTo>
                <a:lnTo>
                  <a:pt x="2866" y="330"/>
                </a:lnTo>
                <a:lnTo>
                  <a:pt x="2862" y="337"/>
                </a:lnTo>
                <a:lnTo>
                  <a:pt x="2857" y="352"/>
                </a:lnTo>
                <a:lnTo>
                  <a:pt x="2855" y="360"/>
                </a:lnTo>
                <a:lnTo>
                  <a:pt x="2853" y="368"/>
                </a:lnTo>
                <a:lnTo>
                  <a:pt x="2851" y="377"/>
                </a:lnTo>
                <a:lnTo>
                  <a:pt x="2850" y="386"/>
                </a:lnTo>
                <a:lnTo>
                  <a:pt x="2850" y="396"/>
                </a:lnTo>
                <a:lnTo>
                  <a:pt x="2850" y="406"/>
                </a:lnTo>
                <a:lnTo>
                  <a:pt x="2850" y="414"/>
                </a:lnTo>
                <a:lnTo>
                  <a:pt x="2850" y="430"/>
                </a:lnTo>
                <a:lnTo>
                  <a:pt x="2850" y="445"/>
                </a:lnTo>
                <a:lnTo>
                  <a:pt x="2851" y="461"/>
                </a:lnTo>
                <a:lnTo>
                  <a:pt x="2852" y="476"/>
                </a:lnTo>
                <a:lnTo>
                  <a:pt x="2853" y="483"/>
                </a:lnTo>
                <a:lnTo>
                  <a:pt x="2855" y="490"/>
                </a:lnTo>
                <a:lnTo>
                  <a:pt x="2858" y="505"/>
                </a:lnTo>
                <a:lnTo>
                  <a:pt x="2862" y="520"/>
                </a:lnTo>
                <a:lnTo>
                  <a:pt x="2868" y="534"/>
                </a:lnTo>
                <a:lnTo>
                  <a:pt x="2871" y="542"/>
                </a:lnTo>
                <a:lnTo>
                  <a:pt x="2875" y="549"/>
                </a:lnTo>
                <a:lnTo>
                  <a:pt x="2879" y="557"/>
                </a:lnTo>
                <a:lnTo>
                  <a:pt x="2883" y="564"/>
                </a:lnTo>
                <a:lnTo>
                  <a:pt x="2894" y="579"/>
                </a:lnTo>
                <a:lnTo>
                  <a:pt x="2899" y="587"/>
                </a:lnTo>
                <a:lnTo>
                  <a:pt x="2906" y="595"/>
                </a:lnTo>
                <a:lnTo>
                  <a:pt x="2920" y="610"/>
                </a:lnTo>
                <a:lnTo>
                  <a:pt x="2928" y="618"/>
                </a:lnTo>
                <a:lnTo>
                  <a:pt x="2936" y="626"/>
                </a:lnTo>
                <a:lnTo>
                  <a:pt x="2945" y="634"/>
                </a:lnTo>
                <a:lnTo>
                  <a:pt x="2955" y="643"/>
                </a:lnTo>
                <a:lnTo>
                  <a:pt x="2976" y="659"/>
                </a:lnTo>
                <a:lnTo>
                  <a:pt x="3212" y="8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354E0D-2608-3B84-B2B7-59ADB9EF9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4869160"/>
            <a:ext cx="11376025" cy="57559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268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icture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644DE8D-C5A5-E567-7CE0-A802AF2A36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060F85-C902-BD8B-CAAA-5D80F9C7A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404813"/>
            <a:ext cx="11376025" cy="2880171"/>
          </a:xfrm>
        </p:spPr>
        <p:txBody>
          <a:bodyPr anchor="t" anchorCtr="0"/>
          <a:lstStyle>
            <a:lvl1pPr algn="l">
              <a:lnSpc>
                <a:spcPct val="80000"/>
              </a:lnSpc>
              <a:defRPr sz="1100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8A7BD-04CB-6D4F-B6A8-F1062EB70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108DC1E-F166-46E9-8D9E-6C15F113BA80}" type="datetime1">
              <a:rPr lang="fi-FI" smtClean="0"/>
              <a:t>9.9.2024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A6D51-306E-FE53-0C53-21ED2383E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89783-92F2-99B6-ACE7-002B8591E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86FE07-F779-49C6-81DB-EB924689B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A6EC705-FD6F-0DD8-AD2E-32D4FB54038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211060"/>
            <a:ext cx="936000" cy="252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69B1DB-15DF-A0BE-028C-764A1EE33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4869160"/>
            <a:ext cx="11376025" cy="57559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004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icture Light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644DE8D-C5A5-E567-7CE0-A802AF2A36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060F85-C902-BD8B-CAAA-5D80F9C7A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404813"/>
            <a:ext cx="11376025" cy="2880171"/>
          </a:xfrm>
        </p:spPr>
        <p:txBody>
          <a:bodyPr anchor="t" anchorCtr="0"/>
          <a:lstStyle>
            <a:lvl1pPr algn="l">
              <a:lnSpc>
                <a:spcPct val="80000"/>
              </a:lnSpc>
              <a:defRPr sz="11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8A7BD-04CB-6D4F-B6A8-F1062EB70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3559A88-F65E-46DE-9F03-76FF92D96A41}" type="datetime1">
              <a:rPr lang="fi-FI" smtClean="0"/>
              <a:t>9.9.2024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A6D51-306E-FE53-0C53-21ED2383E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89783-92F2-99B6-ACE7-002B8591E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86FE07-F779-49C6-81DB-EB924689B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A6EC705-FD6F-0DD8-AD2E-32D4FB54038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988" y="6211060"/>
            <a:ext cx="936000" cy="252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4375E4-0606-D675-A5FB-7A141B617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4869160"/>
            <a:ext cx="11376025" cy="57559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09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3F3D4-4C17-8EC0-5C72-59C4DBD17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2"/>
            <a:ext cx="11376025" cy="2880172"/>
          </a:xfrm>
        </p:spPr>
        <p:txBody>
          <a:bodyPr anchor="t" anchorCtr="0"/>
          <a:lstStyle>
            <a:lvl1pPr>
              <a:lnSpc>
                <a:spcPct val="90000"/>
              </a:lnSpc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F3323-3E78-E1F6-BCD1-EB5D371FB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FF630F6-213E-4284-8512-941525FAF5B7}" type="datetime1">
              <a:rPr lang="fi-FI" smtClean="0"/>
              <a:t>9.9.2024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0ECCD-9A9F-8F70-9960-3CE018C09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F95EF-388E-85AE-5011-526453433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86FE07-F779-49C6-81DB-EB924689B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2E98F8B-FB7E-4B76-BC6D-361595BDD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9" y="3573488"/>
            <a:ext cx="11376024" cy="57559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BFCDDC5D-65FB-FA08-78DE-C121CDB57E2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7988" y="6273336"/>
            <a:ext cx="667561" cy="180000"/>
          </a:xfrm>
          <a:custGeom>
            <a:avLst/>
            <a:gdLst>
              <a:gd name="T0" fmla="*/ 5303 w 6416"/>
              <a:gd name="T1" fmla="*/ 1692 h 1730"/>
              <a:gd name="T2" fmla="*/ 4659 w 6416"/>
              <a:gd name="T3" fmla="*/ 1686 h 1730"/>
              <a:gd name="T4" fmla="*/ 4944 w 6416"/>
              <a:gd name="T5" fmla="*/ 32 h 1730"/>
              <a:gd name="T6" fmla="*/ 4255 w 6416"/>
              <a:gd name="T7" fmla="*/ 451 h 1730"/>
              <a:gd name="T8" fmla="*/ 4227 w 6416"/>
              <a:gd name="T9" fmla="*/ 1697 h 1730"/>
              <a:gd name="T10" fmla="*/ 3778 w 6416"/>
              <a:gd name="T11" fmla="*/ 1697 h 1730"/>
              <a:gd name="T12" fmla="*/ 3753 w 6416"/>
              <a:gd name="T13" fmla="*/ 451 h 1730"/>
              <a:gd name="T14" fmla="*/ 4172 w 6416"/>
              <a:gd name="T15" fmla="*/ 40 h 1730"/>
              <a:gd name="T16" fmla="*/ 3995 w 6416"/>
              <a:gd name="T17" fmla="*/ 481 h 1730"/>
              <a:gd name="T18" fmla="*/ 6140 w 6416"/>
              <a:gd name="T19" fmla="*/ 1697 h 1730"/>
              <a:gd name="T20" fmla="*/ 5692 w 6416"/>
              <a:gd name="T21" fmla="*/ 1697 h 1730"/>
              <a:gd name="T22" fmla="*/ 5668 w 6416"/>
              <a:gd name="T23" fmla="*/ 451 h 1730"/>
              <a:gd name="T24" fmla="*/ 6086 w 6416"/>
              <a:gd name="T25" fmla="*/ 40 h 1730"/>
              <a:gd name="T26" fmla="*/ 5916 w 6416"/>
              <a:gd name="T27" fmla="*/ 477 h 1730"/>
              <a:gd name="T28" fmla="*/ 1945 w 6416"/>
              <a:gd name="T29" fmla="*/ 1687 h 1730"/>
              <a:gd name="T30" fmla="*/ 1660 w 6416"/>
              <a:gd name="T31" fmla="*/ 1692 h 1730"/>
              <a:gd name="T32" fmla="*/ 954 w 6416"/>
              <a:gd name="T33" fmla="*/ 1695 h 1730"/>
              <a:gd name="T34" fmla="*/ 1286 w 6416"/>
              <a:gd name="T35" fmla="*/ 32 h 1730"/>
              <a:gd name="T36" fmla="*/ 1453 w 6416"/>
              <a:gd name="T37" fmla="*/ 481 h 1730"/>
              <a:gd name="T38" fmla="*/ 990 w 6416"/>
              <a:gd name="T39" fmla="*/ 32 h 1730"/>
              <a:gd name="T40" fmla="*/ 663 w 6416"/>
              <a:gd name="T41" fmla="*/ 1695 h 1730"/>
              <a:gd name="T42" fmla="*/ 83 w 6416"/>
              <a:gd name="T43" fmla="*/ 456 h 1730"/>
              <a:gd name="T44" fmla="*/ 283 w 6416"/>
              <a:gd name="T45" fmla="*/ 34 h 1730"/>
              <a:gd name="T46" fmla="*/ 504 w 6416"/>
              <a:gd name="T47" fmla="*/ 1251 h 1730"/>
              <a:gd name="T48" fmla="*/ 2371 w 6416"/>
              <a:gd name="T49" fmla="*/ 32 h 1730"/>
              <a:gd name="T50" fmla="*/ 2377 w 6416"/>
              <a:gd name="T51" fmla="*/ 1694 h 1730"/>
              <a:gd name="T52" fmla="*/ 2085 w 6416"/>
              <a:gd name="T53" fmla="*/ 1686 h 1730"/>
              <a:gd name="T54" fmla="*/ 2368 w 6416"/>
              <a:gd name="T55" fmla="*/ 32 h 1730"/>
              <a:gd name="T56" fmla="*/ 3361 w 6416"/>
              <a:gd name="T57" fmla="*/ 988 h 1730"/>
              <a:gd name="T58" fmla="*/ 3431 w 6416"/>
              <a:gd name="T59" fmla="*/ 1160 h 1730"/>
              <a:gd name="T60" fmla="*/ 3437 w 6416"/>
              <a:gd name="T61" fmla="*/ 1370 h 1730"/>
              <a:gd name="T62" fmla="*/ 3360 w 6416"/>
              <a:gd name="T63" fmla="*/ 1575 h 1730"/>
              <a:gd name="T64" fmla="*/ 3219 w 6416"/>
              <a:gd name="T65" fmla="*/ 1687 h 1730"/>
              <a:gd name="T66" fmla="*/ 2991 w 6416"/>
              <a:gd name="T67" fmla="*/ 1730 h 1730"/>
              <a:gd name="T68" fmla="*/ 2798 w 6416"/>
              <a:gd name="T69" fmla="*/ 1695 h 1730"/>
              <a:gd name="T70" fmla="*/ 2669 w 6416"/>
              <a:gd name="T71" fmla="*/ 1606 h 1730"/>
              <a:gd name="T72" fmla="*/ 2583 w 6416"/>
              <a:gd name="T73" fmla="*/ 1444 h 1730"/>
              <a:gd name="T74" fmla="*/ 2568 w 6416"/>
              <a:gd name="T75" fmla="*/ 1205 h 1730"/>
              <a:gd name="T76" fmla="*/ 2858 w 6416"/>
              <a:gd name="T77" fmla="*/ 1210 h 1730"/>
              <a:gd name="T78" fmla="*/ 2890 w 6416"/>
              <a:gd name="T79" fmla="*/ 1426 h 1730"/>
              <a:gd name="T80" fmla="*/ 2983 w 6416"/>
              <a:gd name="T81" fmla="*/ 1468 h 1730"/>
              <a:gd name="T82" fmla="*/ 3105 w 6416"/>
              <a:gd name="T83" fmla="*/ 1436 h 1730"/>
              <a:gd name="T84" fmla="*/ 3151 w 6416"/>
              <a:gd name="T85" fmla="*/ 1351 h 1730"/>
              <a:gd name="T86" fmla="*/ 3143 w 6416"/>
              <a:gd name="T87" fmla="*/ 1207 h 1730"/>
              <a:gd name="T88" fmla="*/ 3063 w 6416"/>
              <a:gd name="T89" fmla="*/ 1095 h 1730"/>
              <a:gd name="T90" fmla="*/ 2691 w 6416"/>
              <a:gd name="T91" fmla="*/ 790 h 1730"/>
              <a:gd name="T92" fmla="*/ 2591 w 6416"/>
              <a:gd name="T93" fmla="*/ 617 h 1730"/>
              <a:gd name="T94" fmla="*/ 2562 w 6416"/>
              <a:gd name="T95" fmla="*/ 403 h 1730"/>
              <a:gd name="T96" fmla="*/ 2605 w 6416"/>
              <a:gd name="T97" fmla="*/ 225 h 1730"/>
              <a:gd name="T98" fmla="*/ 2758 w 6416"/>
              <a:gd name="T99" fmla="*/ 63 h 1730"/>
              <a:gd name="T100" fmla="*/ 2965 w 6416"/>
              <a:gd name="T101" fmla="*/ 2 h 1730"/>
              <a:gd name="T102" fmla="*/ 3204 w 6416"/>
              <a:gd name="T103" fmla="*/ 35 h 1730"/>
              <a:gd name="T104" fmla="*/ 3343 w 6416"/>
              <a:gd name="T105" fmla="*/ 137 h 1730"/>
              <a:gd name="T106" fmla="*/ 3429 w 6416"/>
              <a:gd name="T107" fmla="*/ 363 h 1730"/>
              <a:gd name="T108" fmla="*/ 3144 w 6416"/>
              <a:gd name="T109" fmla="*/ 506 h 1730"/>
              <a:gd name="T110" fmla="*/ 3128 w 6416"/>
              <a:gd name="T111" fmla="*/ 337 h 1730"/>
              <a:gd name="T112" fmla="*/ 3041 w 6416"/>
              <a:gd name="T113" fmla="*/ 266 h 1730"/>
              <a:gd name="T114" fmla="*/ 2919 w 6416"/>
              <a:gd name="T115" fmla="*/ 279 h 1730"/>
              <a:gd name="T116" fmla="*/ 2862 w 6416"/>
              <a:gd name="T117" fmla="*/ 337 h 1730"/>
              <a:gd name="T118" fmla="*/ 2852 w 6416"/>
              <a:gd name="T119" fmla="*/ 476 h 1730"/>
              <a:gd name="T120" fmla="*/ 2906 w 6416"/>
              <a:gd name="T121" fmla="*/ 595 h 1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416" h="1730">
                <a:moveTo>
                  <a:pt x="5294" y="1418"/>
                </a:moveTo>
                <a:lnTo>
                  <a:pt x="5298" y="1419"/>
                </a:lnTo>
                <a:lnTo>
                  <a:pt x="5300" y="1420"/>
                </a:lnTo>
                <a:lnTo>
                  <a:pt x="5301" y="1421"/>
                </a:lnTo>
                <a:lnTo>
                  <a:pt x="5303" y="1423"/>
                </a:lnTo>
                <a:lnTo>
                  <a:pt x="5304" y="1425"/>
                </a:lnTo>
                <a:lnTo>
                  <a:pt x="5304" y="1427"/>
                </a:lnTo>
                <a:lnTo>
                  <a:pt x="5305" y="1429"/>
                </a:lnTo>
                <a:lnTo>
                  <a:pt x="5305" y="1686"/>
                </a:lnTo>
                <a:lnTo>
                  <a:pt x="5304" y="1689"/>
                </a:lnTo>
                <a:lnTo>
                  <a:pt x="5304" y="1691"/>
                </a:lnTo>
                <a:lnTo>
                  <a:pt x="5303" y="1692"/>
                </a:lnTo>
                <a:lnTo>
                  <a:pt x="5301" y="1694"/>
                </a:lnTo>
                <a:lnTo>
                  <a:pt x="5300" y="1695"/>
                </a:lnTo>
                <a:lnTo>
                  <a:pt x="5298" y="1696"/>
                </a:lnTo>
                <a:lnTo>
                  <a:pt x="5294" y="1697"/>
                </a:lnTo>
                <a:lnTo>
                  <a:pt x="4669" y="1697"/>
                </a:lnTo>
                <a:lnTo>
                  <a:pt x="4665" y="1696"/>
                </a:lnTo>
                <a:lnTo>
                  <a:pt x="4664" y="1695"/>
                </a:lnTo>
                <a:lnTo>
                  <a:pt x="4662" y="1694"/>
                </a:lnTo>
                <a:lnTo>
                  <a:pt x="4661" y="1692"/>
                </a:lnTo>
                <a:lnTo>
                  <a:pt x="4660" y="1691"/>
                </a:lnTo>
                <a:lnTo>
                  <a:pt x="4659" y="1689"/>
                </a:lnTo>
                <a:lnTo>
                  <a:pt x="4659" y="1686"/>
                </a:lnTo>
                <a:lnTo>
                  <a:pt x="4659" y="1275"/>
                </a:lnTo>
                <a:lnTo>
                  <a:pt x="4659" y="864"/>
                </a:lnTo>
                <a:lnTo>
                  <a:pt x="4659" y="453"/>
                </a:lnTo>
                <a:lnTo>
                  <a:pt x="4659" y="42"/>
                </a:lnTo>
                <a:lnTo>
                  <a:pt x="4659" y="40"/>
                </a:lnTo>
                <a:lnTo>
                  <a:pt x="4660" y="38"/>
                </a:lnTo>
                <a:lnTo>
                  <a:pt x="4661" y="36"/>
                </a:lnTo>
                <a:lnTo>
                  <a:pt x="4662" y="35"/>
                </a:lnTo>
                <a:lnTo>
                  <a:pt x="4664" y="33"/>
                </a:lnTo>
                <a:lnTo>
                  <a:pt x="4665" y="32"/>
                </a:lnTo>
                <a:lnTo>
                  <a:pt x="4669" y="32"/>
                </a:lnTo>
                <a:lnTo>
                  <a:pt x="4944" y="32"/>
                </a:lnTo>
                <a:lnTo>
                  <a:pt x="4948" y="32"/>
                </a:lnTo>
                <a:lnTo>
                  <a:pt x="4950" y="33"/>
                </a:lnTo>
                <a:lnTo>
                  <a:pt x="4951" y="35"/>
                </a:lnTo>
                <a:lnTo>
                  <a:pt x="4952" y="36"/>
                </a:lnTo>
                <a:lnTo>
                  <a:pt x="4953" y="38"/>
                </a:lnTo>
                <a:lnTo>
                  <a:pt x="4954" y="40"/>
                </a:lnTo>
                <a:lnTo>
                  <a:pt x="4954" y="42"/>
                </a:lnTo>
                <a:lnTo>
                  <a:pt x="4954" y="730"/>
                </a:lnTo>
                <a:lnTo>
                  <a:pt x="4954" y="1418"/>
                </a:lnTo>
                <a:lnTo>
                  <a:pt x="5294" y="1418"/>
                </a:lnTo>
                <a:close/>
                <a:moveTo>
                  <a:pt x="4172" y="40"/>
                </a:moveTo>
                <a:lnTo>
                  <a:pt x="4255" y="451"/>
                </a:lnTo>
                <a:lnTo>
                  <a:pt x="4337" y="862"/>
                </a:lnTo>
                <a:lnTo>
                  <a:pt x="4419" y="1273"/>
                </a:lnTo>
                <a:lnTo>
                  <a:pt x="4502" y="1684"/>
                </a:lnTo>
                <a:lnTo>
                  <a:pt x="4502" y="1687"/>
                </a:lnTo>
                <a:lnTo>
                  <a:pt x="4501" y="1689"/>
                </a:lnTo>
                <a:lnTo>
                  <a:pt x="4501" y="1691"/>
                </a:lnTo>
                <a:lnTo>
                  <a:pt x="4499" y="1693"/>
                </a:lnTo>
                <a:lnTo>
                  <a:pt x="4498" y="1695"/>
                </a:lnTo>
                <a:lnTo>
                  <a:pt x="4496" y="1696"/>
                </a:lnTo>
                <a:lnTo>
                  <a:pt x="4494" y="1697"/>
                </a:lnTo>
                <a:lnTo>
                  <a:pt x="4491" y="1697"/>
                </a:lnTo>
                <a:lnTo>
                  <a:pt x="4227" y="1697"/>
                </a:lnTo>
                <a:lnTo>
                  <a:pt x="4223" y="1696"/>
                </a:lnTo>
                <a:lnTo>
                  <a:pt x="4220" y="1694"/>
                </a:lnTo>
                <a:lnTo>
                  <a:pt x="4219" y="1693"/>
                </a:lnTo>
                <a:lnTo>
                  <a:pt x="4218" y="1692"/>
                </a:lnTo>
                <a:lnTo>
                  <a:pt x="4216" y="1688"/>
                </a:lnTo>
                <a:lnTo>
                  <a:pt x="4175" y="1450"/>
                </a:lnTo>
                <a:lnTo>
                  <a:pt x="3830" y="1450"/>
                </a:lnTo>
                <a:lnTo>
                  <a:pt x="3788" y="1688"/>
                </a:lnTo>
                <a:lnTo>
                  <a:pt x="3787" y="1692"/>
                </a:lnTo>
                <a:lnTo>
                  <a:pt x="3785" y="1694"/>
                </a:lnTo>
                <a:lnTo>
                  <a:pt x="3782" y="1696"/>
                </a:lnTo>
                <a:lnTo>
                  <a:pt x="3778" y="1697"/>
                </a:lnTo>
                <a:lnTo>
                  <a:pt x="3518" y="1697"/>
                </a:lnTo>
                <a:lnTo>
                  <a:pt x="3515" y="1697"/>
                </a:lnTo>
                <a:lnTo>
                  <a:pt x="3513" y="1696"/>
                </a:lnTo>
                <a:lnTo>
                  <a:pt x="3511" y="1695"/>
                </a:lnTo>
                <a:lnTo>
                  <a:pt x="3510" y="1693"/>
                </a:lnTo>
                <a:lnTo>
                  <a:pt x="3508" y="1691"/>
                </a:lnTo>
                <a:lnTo>
                  <a:pt x="3508" y="1689"/>
                </a:lnTo>
                <a:lnTo>
                  <a:pt x="3507" y="1687"/>
                </a:lnTo>
                <a:lnTo>
                  <a:pt x="3507" y="1684"/>
                </a:lnTo>
                <a:lnTo>
                  <a:pt x="3589" y="1273"/>
                </a:lnTo>
                <a:lnTo>
                  <a:pt x="3671" y="862"/>
                </a:lnTo>
                <a:lnTo>
                  <a:pt x="3753" y="451"/>
                </a:lnTo>
                <a:lnTo>
                  <a:pt x="3836" y="40"/>
                </a:lnTo>
                <a:lnTo>
                  <a:pt x="3838" y="37"/>
                </a:lnTo>
                <a:lnTo>
                  <a:pt x="3840" y="34"/>
                </a:lnTo>
                <a:lnTo>
                  <a:pt x="3843" y="32"/>
                </a:lnTo>
                <a:lnTo>
                  <a:pt x="3845" y="32"/>
                </a:lnTo>
                <a:lnTo>
                  <a:pt x="3847" y="32"/>
                </a:lnTo>
                <a:lnTo>
                  <a:pt x="4162" y="32"/>
                </a:lnTo>
                <a:lnTo>
                  <a:pt x="4165" y="32"/>
                </a:lnTo>
                <a:lnTo>
                  <a:pt x="4168" y="34"/>
                </a:lnTo>
                <a:lnTo>
                  <a:pt x="4170" y="35"/>
                </a:lnTo>
                <a:lnTo>
                  <a:pt x="4171" y="37"/>
                </a:lnTo>
                <a:lnTo>
                  <a:pt x="4172" y="40"/>
                </a:lnTo>
                <a:close/>
                <a:moveTo>
                  <a:pt x="3870" y="1212"/>
                </a:moveTo>
                <a:lnTo>
                  <a:pt x="4134" y="1212"/>
                </a:lnTo>
                <a:lnTo>
                  <a:pt x="4011" y="484"/>
                </a:lnTo>
                <a:lnTo>
                  <a:pt x="4010" y="481"/>
                </a:lnTo>
                <a:lnTo>
                  <a:pt x="4008" y="479"/>
                </a:lnTo>
                <a:lnTo>
                  <a:pt x="4007" y="478"/>
                </a:lnTo>
                <a:lnTo>
                  <a:pt x="4005" y="477"/>
                </a:lnTo>
                <a:lnTo>
                  <a:pt x="4002" y="477"/>
                </a:lnTo>
                <a:lnTo>
                  <a:pt x="3999" y="477"/>
                </a:lnTo>
                <a:lnTo>
                  <a:pt x="3998" y="478"/>
                </a:lnTo>
                <a:lnTo>
                  <a:pt x="3997" y="479"/>
                </a:lnTo>
                <a:lnTo>
                  <a:pt x="3995" y="481"/>
                </a:lnTo>
                <a:lnTo>
                  <a:pt x="3994" y="484"/>
                </a:lnTo>
                <a:lnTo>
                  <a:pt x="3870" y="1212"/>
                </a:lnTo>
                <a:close/>
                <a:moveTo>
                  <a:pt x="6416" y="1684"/>
                </a:moveTo>
                <a:lnTo>
                  <a:pt x="6416" y="1687"/>
                </a:lnTo>
                <a:lnTo>
                  <a:pt x="6416" y="1689"/>
                </a:lnTo>
                <a:lnTo>
                  <a:pt x="6415" y="1691"/>
                </a:lnTo>
                <a:lnTo>
                  <a:pt x="6414" y="1693"/>
                </a:lnTo>
                <a:lnTo>
                  <a:pt x="6412" y="1695"/>
                </a:lnTo>
                <a:lnTo>
                  <a:pt x="6410" y="1696"/>
                </a:lnTo>
                <a:lnTo>
                  <a:pt x="6408" y="1697"/>
                </a:lnTo>
                <a:lnTo>
                  <a:pt x="6406" y="1697"/>
                </a:lnTo>
                <a:lnTo>
                  <a:pt x="6140" y="1697"/>
                </a:lnTo>
                <a:lnTo>
                  <a:pt x="6136" y="1696"/>
                </a:lnTo>
                <a:lnTo>
                  <a:pt x="6133" y="1694"/>
                </a:lnTo>
                <a:lnTo>
                  <a:pt x="6132" y="1693"/>
                </a:lnTo>
                <a:lnTo>
                  <a:pt x="6131" y="1692"/>
                </a:lnTo>
                <a:lnTo>
                  <a:pt x="6130" y="1688"/>
                </a:lnTo>
                <a:lnTo>
                  <a:pt x="6089" y="1450"/>
                </a:lnTo>
                <a:lnTo>
                  <a:pt x="5743" y="1450"/>
                </a:lnTo>
                <a:lnTo>
                  <a:pt x="5703" y="1688"/>
                </a:lnTo>
                <a:lnTo>
                  <a:pt x="5701" y="1692"/>
                </a:lnTo>
                <a:lnTo>
                  <a:pt x="5699" y="1694"/>
                </a:lnTo>
                <a:lnTo>
                  <a:pt x="5696" y="1696"/>
                </a:lnTo>
                <a:lnTo>
                  <a:pt x="5692" y="1697"/>
                </a:lnTo>
                <a:lnTo>
                  <a:pt x="5432" y="1697"/>
                </a:lnTo>
                <a:lnTo>
                  <a:pt x="5430" y="1697"/>
                </a:lnTo>
                <a:lnTo>
                  <a:pt x="5427" y="1696"/>
                </a:lnTo>
                <a:lnTo>
                  <a:pt x="5425" y="1695"/>
                </a:lnTo>
                <a:lnTo>
                  <a:pt x="5424" y="1693"/>
                </a:lnTo>
                <a:lnTo>
                  <a:pt x="5423" y="1691"/>
                </a:lnTo>
                <a:lnTo>
                  <a:pt x="5422" y="1689"/>
                </a:lnTo>
                <a:lnTo>
                  <a:pt x="5422" y="1687"/>
                </a:lnTo>
                <a:lnTo>
                  <a:pt x="5422" y="1684"/>
                </a:lnTo>
                <a:lnTo>
                  <a:pt x="5504" y="1273"/>
                </a:lnTo>
                <a:lnTo>
                  <a:pt x="5586" y="862"/>
                </a:lnTo>
                <a:lnTo>
                  <a:pt x="5668" y="451"/>
                </a:lnTo>
                <a:lnTo>
                  <a:pt x="5750" y="40"/>
                </a:lnTo>
                <a:lnTo>
                  <a:pt x="5751" y="37"/>
                </a:lnTo>
                <a:lnTo>
                  <a:pt x="5753" y="34"/>
                </a:lnTo>
                <a:lnTo>
                  <a:pt x="5756" y="32"/>
                </a:lnTo>
                <a:lnTo>
                  <a:pt x="5758" y="32"/>
                </a:lnTo>
                <a:lnTo>
                  <a:pt x="5760" y="32"/>
                </a:lnTo>
                <a:lnTo>
                  <a:pt x="6076" y="32"/>
                </a:lnTo>
                <a:lnTo>
                  <a:pt x="6080" y="32"/>
                </a:lnTo>
                <a:lnTo>
                  <a:pt x="6083" y="34"/>
                </a:lnTo>
                <a:lnTo>
                  <a:pt x="6084" y="35"/>
                </a:lnTo>
                <a:lnTo>
                  <a:pt x="6085" y="37"/>
                </a:lnTo>
                <a:lnTo>
                  <a:pt x="6086" y="40"/>
                </a:lnTo>
                <a:lnTo>
                  <a:pt x="6168" y="451"/>
                </a:lnTo>
                <a:lnTo>
                  <a:pt x="6251" y="862"/>
                </a:lnTo>
                <a:lnTo>
                  <a:pt x="6333" y="1273"/>
                </a:lnTo>
                <a:lnTo>
                  <a:pt x="6416" y="1684"/>
                </a:lnTo>
                <a:close/>
                <a:moveTo>
                  <a:pt x="5783" y="1212"/>
                </a:moveTo>
                <a:lnTo>
                  <a:pt x="6049" y="1212"/>
                </a:lnTo>
                <a:lnTo>
                  <a:pt x="5925" y="484"/>
                </a:lnTo>
                <a:lnTo>
                  <a:pt x="5924" y="481"/>
                </a:lnTo>
                <a:lnTo>
                  <a:pt x="5922" y="479"/>
                </a:lnTo>
                <a:lnTo>
                  <a:pt x="5921" y="478"/>
                </a:lnTo>
                <a:lnTo>
                  <a:pt x="5919" y="477"/>
                </a:lnTo>
                <a:lnTo>
                  <a:pt x="5916" y="477"/>
                </a:lnTo>
                <a:lnTo>
                  <a:pt x="5913" y="477"/>
                </a:lnTo>
                <a:lnTo>
                  <a:pt x="5912" y="478"/>
                </a:lnTo>
                <a:lnTo>
                  <a:pt x="5911" y="479"/>
                </a:lnTo>
                <a:lnTo>
                  <a:pt x="5909" y="481"/>
                </a:lnTo>
                <a:lnTo>
                  <a:pt x="5908" y="484"/>
                </a:lnTo>
                <a:lnTo>
                  <a:pt x="5783" y="1212"/>
                </a:lnTo>
                <a:close/>
                <a:moveTo>
                  <a:pt x="1616" y="40"/>
                </a:moveTo>
                <a:lnTo>
                  <a:pt x="1698" y="451"/>
                </a:lnTo>
                <a:lnTo>
                  <a:pt x="1780" y="862"/>
                </a:lnTo>
                <a:lnTo>
                  <a:pt x="1863" y="1273"/>
                </a:lnTo>
                <a:lnTo>
                  <a:pt x="1945" y="1684"/>
                </a:lnTo>
                <a:lnTo>
                  <a:pt x="1945" y="1687"/>
                </a:lnTo>
                <a:lnTo>
                  <a:pt x="1945" y="1689"/>
                </a:lnTo>
                <a:lnTo>
                  <a:pt x="1944" y="1691"/>
                </a:lnTo>
                <a:lnTo>
                  <a:pt x="1943" y="1693"/>
                </a:lnTo>
                <a:lnTo>
                  <a:pt x="1941" y="1695"/>
                </a:lnTo>
                <a:lnTo>
                  <a:pt x="1939" y="1696"/>
                </a:lnTo>
                <a:lnTo>
                  <a:pt x="1937" y="1697"/>
                </a:lnTo>
                <a:lnTo>
                  <a:pt x="1935" y="1697"/>
                </a:lnTo>
                <a:lnTo>
                  <a:pt x="1669" y="1697"/>
                </a:lnTo>
                <a:lnTo>
                  <a:pt x="1665" y="1696"/>
                </a:lnTo>
                <a:lnTo>
                  <a:pt x="1662" y="1694"/>
                </a:lnTo>
                <a:lnTo>
                  <a:pt x="1661" y="1693"/>
                </a:lnTo>
                <a:lnTo>
                  <a:pt x="1660" y="1692"/>
                </a:lnTo>
                <a:lnTo>
                  <a:pt x="1659" y="1688"/>
                </a:lnTo>
                <a:lnTo>
                  <a:pt x="1618" y="1450"/>
                </a:lnTo>
                <a:lnTo>
                  <a:pt x="1272" y="1450"/>
                </a:lnTo>
                <a:lnTo>
                  <a:pt x="1232" y="1688"/>
                </a:lnTo>
                <a:lnTo>
                  <a:pt x="1230" y="1692"/>
                </a:lnTo>
                <a:lnTo>
                  <a:pt x="1228" y="1694"/>
                </a:lnTo>
                <a:lnTo>
                  <a:pt x="1225" y="1696"/>
                </a:lnTo>
                <a:lnTo>
                  <a:pt x="1221" y="1697"/>
                </a:lnTo>
                <a:lnTo>
                  <a:pt x="960" y="1697"/>
                </a:lnTo>
                <a:lnTo>
                  <a:pt x="958" y="1697"/>
                </a:lnTo>
                <a:lnTo>
                  <a:pt x="956" y="1696"/>
                </a:lnTo>
                <a:lnTo>
                  <a:pt x="954" y="1695"/>
                </a:lnTo>
                <a:lnTo>
                  <a:pt x="952" y="1693"/>
                </a:lnTo>
                <a:lnTo>
                  <a:pt x="951" y="1691"/>
                </a:lnTo>
                <a:lnTo>
                  <a:pt x="950" y="1689"/>
                </a:lnTo>
                <a:lnTo>
                  <a:pt x="950" y="1687"/>
                </a:lnTo>
                <a:lnTo>
                  <a:pt x="950" y="1684"/>
                </a:lnTo>
                <a:lnTo>
                  <a:pt x="1033" y="1273"/>
                </a:lnTo>
                <a:lnTo>
                  <a:pt x="1115" y="862"/>
                </a:lnTo>
                <a:lnTo>
                  <a:pt x="1197" y="451"/>
                </a:lnTo>
                <a:lnTo>
                  <a:pt x="1279" y="40"/>
                </a:lnTo>
                <a:lnTo>
                  <a:pt x="1280" y="37"/>
                </a:lnTo>
                <a:lnTo>
                  <a:pt x="1282" y="34"/>
                </a:lnTo>
                <a:lnTo>
                  <a:pt x="1286" y="32"/>
                </a:lnTo>
                <a:lnTo>
                  <a:pt x="1287" y="32"/>
                </a:lnTo>
                <a:lnTo>
                  <a:pt x="1289" y="32"/>
                </a:lnTo>
                <a:lnTo>
                  <a:pt x="1605" y="32"/>
                </a:lnTo>
                <a:lnTo>
                  <a:pt x="1609" y="32"/>
                </a:lnTo>
                <a:lnTo>
                  <a:pt x="1612" y="34"/>
                </a:lnTo>
                <a:lnTo>
                  <a:pt x="1613" y="35"/>
                </a:lnTo>
                <a:lnTo>
                  <a:pt x="1614" y="37"/>
                </a:lnTo>
                <a:lnTo>
                  <a:pt x="1616" y="40"/>
                </a:lnTo>
                <a:close/>
                <a:moveTo>
                  <a:pt x="1312" y="1212"/>
                </a:moveTo>
                <a:lnTo>
                  <a:pt x="1578" y="1212"/>
                </a:lnTo>
                <a:lnTo>
                  <a:pt x="1454" y="484"/>
                </a:lnTo>
                <a:lnTo>
                  <a:pt x="1453" y="481"/>
                </a:lnTo>
                <a:lnTo>
                  <a:pt x="1451" y="479"/>
                </a:lnTo>
                <a:lnTo>
                  <a:pt x="1450" y="478"/>
                </a:lnTo>
                <a:lnTo>
                  <a:pt x="1449" y="477"/>
                </a:lnTo>
                <a:lnTo>
                  <a:pt x="1446" y="477"/>
                </a:lnTo>
                <a:lnTo>
                  <a:pt x="1443" y="477"/>
                </a:lnTo>
                <a:lnTo>
                  <a:pt x="1441" y="478"/>
                </a:lnTo>
                <a:lnTo>
                  <a:pt x="1440" y="479"/>
                </a:lnTo>
                <a:lnTo>
                  <a:pt x="1438" y="481"/>
                </a:lnTo>
                <a:lnTo>
                  <a:pt x="1437" y="484"/>
                </a:lnTo>
                <a:lnTo>
                  <a:pt x="1312" y="1212"/>
                </a:lnTo>
                <a:close/>
                <a:moveTo>
                  <a:pt x="986" y="32"/>
                </a:moveTo>
                <a:lnTo>
                  <a:pt x="990" y="32"/>
                </a:lnTo>
                <a:lnTo>
                  <a:pt x="992" y="33"/>
                </a:lnTo>
                <a:lnTo>
                  <a:pt x="993" y="35"/>
                </a:lnTo>
                <a:lnTo>
                  <a:pt x="994" y="37"/>
                </a:lnTo>
                <a:lnTo>
                  <a:pt x="995" y="39"/>
                </a:lnTo>
                <a:lnTo>
                  <a:pt x="995" y="41"/>
                </a:lnTo>
                <a:lnTo>
                  <a:pt x="994" y="44"/>
                </a:lnTo>
                <a:lnTo>
                  <a:pt x="912" y="455"/>
                </a:lnTo>
                <a:lnTo>
                  <a:pt x="830" y="866"/>
                </a:lnTo>
                <a:lnTo>
                  <a:pt x="748" y="1277"/>
                </a:lnTo>
                <a:lnTo>
                  <a:pt x="666" y="1688"/>
                </a:lnTo>
                <a:lnTo>
                  <a:pt x="665" y="1692"/>
                </a:lnTo>
                <a:lnTo>
                  <a:pt x="663" y="1695"/>
                </a:lnTo>
                <a:lnTo>
                  <a:pt x="660" y="1696"/>
                </a:lnTo>
                <a:lnTo>
                  <a:pt x="658" y="1697"/>
                </a:lnTo>
                <a:lnTo>
                  <a:pt x="656" y="1697"/>
                </a:lnTo>
                <a:lnTo>
                  <a:pt x="340" y="1697"/>
                </a:lnTo>
                <a:lnTo>
                  <a:pt x="336" y="1696"/>
                </a:lnTo>
                <a:lnTo>
                  <a:pt x="333" y="1695"/>
                </a:lnTo>
                <a:lnTo>
                  <a:pt x="332" y="1693"/>
                </a:lnTo>
                <a:lnTo>
                  <a:pt x="331" y="1692"/>
                </a:lnTo>
                <a:lnTo>
                  <a:pt x="330" y="1689"/>
                </a:lnTo>
                <a:lnTo>
                  <a:pt x="248" y="1278"/>
                </a:lnTo>
                <a:lnTo>
                  <a:pt x="165" y="867"/>
                </a:lnTo>
                <a:lnTo>
                  <a:pt x="83" y="456"/>
                </a:lnTo>
                <a:lnTo>
                  <a:pt x="1" y="46"/>
                </a:lnTo>
                <a:lnTo>
                  <a:pt x="0" y="43"/>
                </a:lnTo>
                <a:lnTo>
                  <a:pt x="0" y="40"/>
                </a:lnTo>
                <a:lnTo>
                  <a:pt x="1" y="38"/>
                </a:lnTo>
                <a:lnTo>
                  <a:pt x="2" y="36"/>
                </a:lnTo>
                <a:lnTo>
                  <a:pt x="4" y="34"/>
                </a:lnTo>
                <a:lnTo>
                  <a:pt x="6" y="33"/>
                </a:lnTo>
                <a:lnTo>
                  <a:pt x="8" y="32"/>
                </a:lnTo>
                <a:lnTo>
                  <a:pt x="11" y="32"/>
                </a:lnTo>
                <a:lnTo>
                  <a:pt x="276" y="32"/>
                </a:lnTo>
                <a:lnTo>
                  <a:pt x="280" y="32"/>
                </a:lnTo>
                <a:lnTo>
                  <a:pt x="283" y="34"/>
                </a:lnTo>
                <a:lnTo>
                  <a:pt x="284" y="35"/>
                </a:lnTo>
                <a:lnTo>
                  <a:pt x="285" y="37"/>
                </a:lnTo>
                <a:lnTo>
                  <a:pt x="287" y="40"/>
                </a:lnTo>
                <a:lnTo>
                  <a:pt x="389" y="642"/>
                </a:lnTo>
                <a:lnTo>
                  <a:pt x="491" y="1245"/>
                </a:lnTo>
                <a:lnTo>
                  <a:pt x="492" y="1248"/>
                </a:lnTo>
                <a:lnTo>
                  <a:pt x="494" y="1250"/>
                </a:lnTo>
                <a:lnTo>
                  <a:pt x="495" y="1251"/>
                </a:lnTo>
                <a:lnTo>
                  <a:pt x="497" y="1251"/>
                </a:lnTo>
                <a:lnTo>
                  <a:pt x="500" y="1252"/>
                </a:lnTo>
                <a:lnTo>
                  <a:pt x="503" y="1251"/>
                </a:lnTo>
                <a:lnTo>
                  <a:pt x="504" y="1251"/>
                </a:lnTo>
                <a:lnTo>
                  <a:pt x="505" y="1250"/>
                </a:lnTo>
                <a:lnTo>
                  <a:pt x="507" y="1248"/>
                </a:lnTo>
                <a:lnTo>
                  <a:pt x="508" y="1245"/>
                </a:lnTo>
                <a:lnTo>
                  <a:pt x="611" y="642"/>
                </a:lnTo>
                <a:lnTo>
                  <a:pt x="714" y="40"/>
                </a:lnTo>
                <a:lnTo>
                  <a:pt x="715" y="37"/>
                </a:lnTo>
                <a:lnTo>
                  <a:pt x="717" y="34"/>
                </a:lnTo>
                <a:lnTo>
                  <a:pt x="720" y="32"/>
                </a:lnTo>
                <a:lnTo>
                  <a:pt x="724" y="32"/>
                </a:lnTo>
                <a:lnTo>
                  <a:pt x="986" y="32"/>
                </a:lnTo>
                <a:close/>
                <a:moveTo>
                  <a:pt x="2368" y="32"/>
                </a:moveTo>
                <a:lnTo>
                  <a:pt x="2371" y="32"/>
                </a:lnTo>
                <a:lnTo>
                  <a:pt x="2373" y="33"/>
                </a:lnTo>
                <a:lnTo>
                  <a:pt x="2377" y="36"/>
                </a:lnTo>
                <a:lnTo>
                  <a:pt x="2378" y="37"/>
                </a:lnTo>
                <a:lnTo>
                  <a:pt x="2378" y="40"/>
                </a:lnTo>
                <a:lnTo>
                  <a:pt x="2379" y="44"/>
                </a:lnTo>
                <a:lnTo>
                  <a:pt x="2379" y="454"/>
                </a:lnTo>
                <a:lnTo>
                  <a:pt x="2379" y="865"/>
                </a:lnTo>
                <a:lnTo>
                  <a:pt x="2379" y="1275"/>
                </a:lnTo>
                <a:lnTo>
                  <a:pt x="2379" y="1686"/>
                </a:lnTo>
                <a:lnTo>
                  <a:pt x="2378" y="1691"/>
                </a:lnTo>
                <a:lnTo>
                  <a:pt x="2378" y="1692"/>
                </a:lnTo>
                <a:lnTo>
                  <a:pt x="2377" y="1694"/>
                </a:lnTo>
                <a:lnTo>
                  <a:pt x="2375" y="1695"/>
                </a:lnTo>
                <a:lnTo>
                  <a:pt x="2373" y="1696"/>
                </a:lnTo>
                <a:lnTo>
                  <a:pt x="2371" y="1697"/>
                </a:lnTo>
                <a:lnTo>
                  <a:pt x="2368" y="1697"/>
                </a:lnTo>
                <a:lnTo>
                  <a:pt x="2097" y="1697"/>
                </a:lnTo>
                <a:lnTo>
                  <a:pt x="2094" y="1697"/>
                </a:lnTo>
                <a:lnTo>
                  <a:pt x="2092" y="1696"/>
                </a:lnTo>
                <a:lnTo>
                  <a:pt x="2088" y="1694"/>
                </a:lnTo>
                <a:lnTo>
                  <a:pt x="2086" y="1692"/>
                </a:lnTo>
                <a:lnTo>
                  <a:pt x="2085" y="1691"/>
                </a:lnTo>
                <a:lnTo>
                  <a:pt x="2085" y="1689"/>
                </a:lnTo>
                <a:lnTo>
                  <a:pt x="2085" y="1686"/>
                </a:lnTo>
                <a:lnTo>
                  <a:pt x="2085" y="1275"/>
                </a:lnTo>
                <a:lnTo>
                  <a:pt x="2085" y="865"/>
                </a:lnTo>
                <a:lnTo>
                  <a:pt x="2085" y="454"/>
                </a:lnTo>
                <a:lnTo>
                  <a:pt x="2085" y="44"/>
                </a:lnTo>
                <a:lnTo>
                  <a:pt x="2085" y="40"/>
                </a:lnTo>
                <a:lnTo>
                  <a:pt x="2086" y="37"/>
                </a:lnTo>
                <a:lnTo>
                  <a:pt x="2088" y="36"/>
                </a:lnTo>
                <a:lnTo>
                  <a:pt x="2089" y="34"/>
                </a:lnTo>
                <a:lnTo>
                  <a:pt x="2092" y="33"/>
                </a:lnTo>
                <a:lnTo>
                  <a:pt x="2094" y="32"/>
                </a:lnTo>
                <a:lnTo>
                  <a:pt x="2097" y="32"/>
                </a:lnTo>
                <a:lnTo>
                  <a:pt x="2368" y="32"/>
                </a:lnTo>
                <a:close/>
                <a:moveTo>
                  <a:pt x="3212" y="836"/>
                </a:moveTo>
                <a:lnTo>
                  <a:pt x="3228" y="848"/>
                </a:lnTo>
                <a:lnTo>
                  <a:pt x="3244" y="861"/>
                </a:lnTo>
                <a:lnTo>
                  <a:pt x="3258" y="873"/>
                </a:lnTo>
                <a:lnTo>
                  <a:pt x="3272" y="886"/>
                </a:lnTo>
                <a:lnTo>
                  <a:pt x="3286" y="898"/>
                </a:lnTo>
                <a:lnTo>
                  <a:pt x="3298" y="911"/>
                </a:lnTo>
                <a:lnTo>
                  <a:pt x="3310" y="923"/>
                </a:lnTo>
                <a:lnTo>
                  <a:pt x="3322" y="936"/>
                </a:lnTo>
                <a:lnTo>
                  <a:pt x="3332" y="949"/>
                </a:lnTo>
                <a:lnTo>
                  <a:pt x="3343" y="962"/>
                </a:lnTo>
                <a:lnTo>
                  <a:pt x="3361" y="988"/>
                </a:lnTo>
                <a:lnTo>
                  <a:pt x="3370" y="1002"/>
                </a:lnTo>
                <a:lnTo>
                  <a:pt x="3378" y="1015"/>
                </a:lnTo>
                <a:lnTo>
                  <a:pt x="3385" y="1029"/>
                </a:lnTo>
                <a:lnTo>
                  <a:pt x="3392" y="1043"/>
                </a:lnTo>
                <a:lnTo>
                  <a:pt x="3398" y="1057"/>
                </a:lnTo>
                <a:lnTo>
                  <a:pt x="3404" y="1071"/>
                </a:lnTo>
                <a:lnTo>
                  <a:pt x="3411" y="1085"/>
                </a:lnTo>
                <a:lnTo>
                  <a:pt x="3416" y="1100"/>
                </a:lnTo>
                <a:lnTo>
                  <a:pt x="3420" y="1114"/>
                </a:lnTo>
                <a:lnTo>
                  <a:pt x="3424" y="1129"/>
                </a:lnTo>
                <a:lnTo>
                  <a:pt x="3428" y="1144"/>
                </a:lnTo>
                <a:lnTo>
                  <a:pt x="3431" y="1160"/>
                </a:lnTo>
                <a:lnTo>
                  <a:pt x="3434" y="1175"/>
                </a:lnTo>
                <a:lnTo>
                  <a:pt x="3436" y="1191"/>
                </a:lnTo>
                <a:lnTo>
                  <a:pt x="3438" y="1207"/>
                </a:lnTo>
                <a:lnTo>
                  <a:pt x="3439" y="1224"/>
                </a:lnTo>
                <a:lnTo>
                  <a:pt x="3440" y="1240"/>
                </a:lnTo>
                <a:lnTo>
                  <a:pt x="3441" y="1257"/>
                </a:lnTo>
                <a:lnTo>
                  <a:pt x="3442" y="1274"/>
                </a:lnTo>
                <a:lnTo>
                  <a:pt x="3442" y="1291"/>
                </a:lnTo>
                <a:lnTo>
                  <a:pt x="3441" y="1318"/>
                </a:lnTo>
                <a:lnTo>
                  <a:pt x="3441" y="1331"/>
                </a:lnTo>
                <a:lnTo>
                  <a:pt x="3440" y="1344"/>
                </a:lnTo>
                <a:lnTo>
                  <a:pt x="3437" y="1370"/>
                </a:lnTo>
                <a:lnTo>
                  <a:pt x="3434" y="1394"/>
                </a:lnTo>
                <a:lnTo>
                  <a:pt x="3432" y="1406"/>
                </a:lnTo>
                <a:lnTo>
                  <a:pt x="3430" y="1417"/>
                </a:lnTo>
                <a:lnTo>
                  <a:pt x="3424" y="1440"/>
                </a:lnTo>
                <a:lnTo>
                  <a:pt x="3418" y="1462"/>
                </a:lnTo>
                <a:lnTo>
                  <a:pt x="3411" y="1483"/>
                </a:lnTo>
                <a:lnTo>
                  <a:pt x="3406" y="1493"/>
                </a:lnTo>
                <a:lnTo>
                  <a:pt x="3402" y="1503"/>
                </a:lnTo>
                <a:lnTo>
                  <a:pt x="3393" y="1522"/>
                </a:lnTo>
                <a:lnTo>
                  <a:pt x="3383" y="1541"/>
                </a:lnTo>
                <a:lnTo>
                  <a:pt x="3372" y="1558"/>
                </a:lnTo>
                <a:lnTo>
                  <a:pt x="3360" y="1575"/>
                </a:lnTo>
                <a:lnTo>
                  <a:pt x="3354" y="1583"/>
                </a:lnTo>
                <a:lnTo>
                  <a:pt x="3348" y="1591"/>
                </a:lnTo>
                <a:lnTo>
                  <a:pt x="3341" y="1598"/>
                </a:lnTo>
                <a:lnTo>
                  <a:pt x="3334" y="1606"/>
                </a:lnTo>
                <a:lnTo>
                  <a:pt x="3320" y="1620"/>
                </a:lnTo>
                <a:lnTo>
                  <a:pt x="3313" y="1627"/>
                </a:lnTo>
                <a:lnTo>
                  <a:pt x="3305" y="1633"/>
                </a:lnTo>
                <a:lnTo>
                  <a:pt x="3289" y="1646"/>
                </a:lnTo>
                <a:lnTo>
                  <a:pt x="3273" y="1657"/>
                </a:lnTo>
                <a:lnTo>
                  <a:pt x="3256" y="1668"/>
                </a:lnTo>
                <a:lnTo>
                  <a:pt x="3237" y="1678"/>
                </a:lnTo>
                <a:lnTo>
                  <a:pt x="3219" y="1687"/>
                </a:lnTo>
                <a:lnTo>
                  <a:pt x="3199" y="1695"/>
                </a:lnTo>
                <a:lnTo>
                  <a:pt x="3179" y="1703"/>
                </a:lnTo>
                <a:lnTo>
                  <a:pt x="3158" y="1709"/>
                </a:lnTo>
                <a:lnTo>
                  <a:pt x="3147" y="1712"/>
                </a:lnTo>
                <a:lnTo>
                  <a:pt x="3136" y="1715"/>
                </a:lnTo>
                <a:lnTo>
                  <a:pt x="3114" y="1719"/>
                </a:lnTo>
                <a:lnTo>
                  <a:pt x="3091" y="1723"/>
                </a:lnTo>
                <a:lnTo>
                  <a:pt x="3079" y="1725"/>
                </a:lnTo>
                <a:lnTo>
                  <a:pt x="3067" y="1726"/>
                </a:lnTo>
                <a:lnTo>
                  <a:pt x="3043" y="1728"/>
                </a:lnTo>
                <a:lnTo>
                  <a:pt x="3018" y="1730"/>
                </a:lnTo>
                <a:lnTo>
                  <a:pt x="2991" y="1730"/>
                </a:lnTo>
                <a:lnTo>
                  <a:pt x="2967" y="1730"/>
                </a:lnTo>
                <a:lnTo>
                  <a:pt x="2944" y="1728"/>
                </a:lnTo>
                <a:lnTo>
                  <a:pt x="2933" y="1727"/>
                </a:lnTo>
                <a:lnTo>
                  <a:pt x="2921" y="1726"/>
                </a:lnTo>
                <a:lnTo>
                  <a:pt x="2910" y="1725"/>
                </a:lnTo>
                <a:lnTo>
                  <a:pt x="2899" y="1723"/>
                </a:lnTo>
                <a:lnTo>
                  <a:pt x="2878" y="1719"/>
                </a:lnTo>
                <a:lnTo>
                  <a:pt x="2857" y="1714"/>
                </a:lnTo>
                <a:lnTo>
                  <a:pt x="2847" y="1712"/>
                </a:lnTo>
                <a:lnTo>
                  <a:pt x="2836" y="1709"/>
                </a:lnTo>
                <a:lnTo>
                  <a:pt x="2817" y="1702"/>
                </a:lnTo>
                <a:lnTo>
                  <a:pt x="2798" y="1695"/>
                </a:lnTo>
                <a:lnTo>
                  <a:pt x="2788" y="1691"/>
                </a:lnTo>
                <a:lnTo>
                  <a:pt x="2779" y="1687"/>
                </a:lnTo>
                <a:lnTo>
                  <a:pt x="2770" y="1682"/>
                </a:lnTo>
                <a:lnTo>
                  <a:pt x="2761" y="1678"/>
                </a:lnTo>
                <a:lnTo>
                  <a:pt x="2744" y="1668"/>
                </a:lnTo>
                <a:lnTo>
                  <a:pt x="2728" y="1657"/>
                </a:lnTo>
                <a:lnTo>
                  <a:pt x="2712" y="1646"/>
                </a:lnTo>
                <a:lnTo>
                  <a:pt x="2697" y="1633"/>
                </a:lnTo>
                <a:lnTo>
                  <a:pt x="2690" y="1627"/>
                </a:lnTo>
                <a:lnTo>
                  <a:pt x="2683" y="1620"/>
                </a:lnTo>
                <a:lnTo>
                  <a:pt x="2676" y="1613"/>
                </a:lnTo>
                <a:lnTo>
                  <a:pt x="2669" y="1606"/>
                </a:lnTo>
                <a:lnTo>
                  <a:pt x="2663" y="1599"/>
                </a:lnTo>
                <a:lnTo>
                  <a:pt x="2657" y="1591"/>
                </a:lnTo>
                <a:lnTo>
                  <a:pt x="2645" y="1576"/>
                </a:lnTo>
                <a:lnTo>
                  <a:pt x="2634" y="1559"/>
                </a:lnTo>
                <a:lnTo>
                  <a:pt x="2623" y="1542"/>
                </a:lnTo>
                <a:lnTo>
                  <a:pt x="2614" y="1524"/>
                </a:lnTo>
                <a:lnTo>
                  <a:pt x="2604" y="1505"/>
                </a:lnTo>
                <a:lnTo>
                  <a:pt x="2600" y="1495"/>
                </a:lnTo>
                <a:lnTo>
                  <a:pt x="2596" y="1485"/>
                </a:lnTo>
                <a:lnTo>
                  <a:pt x="2589" y="1465"/>
                </a:lnTo>
                <a:lnTo>
                  <a:pt x="2586" y="1454"/>
                </a:lnTo>
                <a:lnTo>
                  <a:pt x="2583" y="1444"/>
                </a:lnTo>
                <a:lnTo>
                  <a:pt x="2578" y="1422"/>
                </a:lnTo>
                <a:lnTo>
                  <a:pt x="2574" y="1399"/>
                </a:lnTo>
                <a:lnTo>
                  <a:pt x="2572" y="1387"/>
                </a:lnTo>
                <a:lnTo>
                  <a:pt x="2570" y="1375"/>
                </a:lnTo>
                <a:lnTo>
                  <a:pt x="2568" y="1351"/>
                </a:lnTo>
                <a:lnTo>
                  <a:pt x="2567" y="1338"/>
                </a:lnTo>
                <a:lnTo>
                  <a:pt x="2566" y="1326"/>
                </a:lnTo>
                <a:lnTo>
                  <a:pt x="2566" y="1300"/>
                </a:lnTo>
                <a:lnTo>
                  <a:pt x="2566" y="1210"/>
                </a:lnTo>
                <a:lnTo>
                  <a:pt x="2566" y="1208"/>
                </a:lnTo>
                <a:lnTo>
                  <a:pt x="2567" y="1206"/>
                </a:lnTo>
                <a:lnTo>
                  <a:pt x="2568" y="1205"/>
                </a:lnTo>
                <a:lnTo>
                  <a:pt x="2569" y="1203"/>
                </a:lnTo>
                <a:lnTo>
                  <a:pt x="2570" y="1202"/>
                </a:lnTo>
                <a:lnTo>
                  <a:pt x="2572" y="1201"/>
                </a:lnTo>
                <a:lnTo>
                  <a:pt x="2576" y="1200"/>
                </a:lnTo>
                <a:lnTo>
                  <a:pt x="2847" y="1200"/>
                </a:lnTo>
                <a:lnTo>
                  <a:pt x="2852" y="1201"/>
                </a:lnTo>
                <a:lnTo>
                  <a:pt x="2853" y="1202"/>
                </a:lnTo>
                <a:lnTo>
                  <a:pt x="2855" y="1203"/>
                </a:lnTo>
                <a:lnTo>
                  <a:pt x="2856" y="1205"/>
                </a:lnTo>
                <a:lnTo>
                  <a:pt x="2857" y="1206"/>
                </a:lnTo>
                <a:lnTo>
                  <a:pt x="2858" y="1208"/>
                </a:lnTo>
                <a:lnTo>
                  <a:pt x="2858" y="1210"/>
                </a:lnTo>
                <a:lnTo>
                  <a:pt x="2858" y="1308"/>
                </a:lnTo>
                <a:lnTo>
                  <a:pt x="2858" y="1320"/>
                </a:lnTo>
                <a:lnTo>
                  <a:pt x="2859" y="1331"/>
                </a:lnTo>
                <a:lnTo>
                  <a:pt x="2861" y="1351"/>
                </a:lnTo>
                <a:lnTo>
                  <a:pt x="2862" y="1361"/>
                </a:lnTo>
                <a:lnTo>
                  <a:pt x="2864" y="1370"/>
                </a:lnTo>
                <a:lnTo>
                  <a:pt x="2866" y="1379"/>
                </a:lnTo>
                <a:lnTo>
                  <a:pt x="2869" y="1387"/>
                </a:lnTo>
                <a:lnTo>
                  <a:pt x="2875" y="1401"/>
                </a:lnTo>
                <a:lnTo>
                  <a:pt x="2878" y="1408"/>
                </a:lnTo>
                <a:lnTo>
                  <a:pt x="2882" y="1414"/>
                </a:lnTo>
                <a:lnTo>
                  <a:pt x="2890" y="1426"/>
                </a:lnTo>
                <a:lnTo>
                  <a:pt x="2894" y="1431"/>
                </a:lnTo>
                <a:lnTo>
                  <a:pt x="2899" y="1436"/>
                </a:lnTo>
                <a:lnTo>
                  <a:pt x="2904" y="1440"/>
                </a:lnTo>
                <a:lnTo>
                  <a:pt x="2909" y="1444"/>
                </a:lnTo>
                <a:lnTo>
                  <a:pt x="2919" y="1451"/>
                </a:lnTo>
                <a:lnTo>
                  <a:pt x="2931" y="1457"/>
                </a:lnTo>
                <a:lnTo>
                  <a:pt x="2937" y="1459"/>
                </a:lnTo>
                <a:lnTo>
                  <a:pt x="2943" y="1461"/>
                </a:lnTo>
                <a:lnTo>
                  <a:pt x="2956" y="1464"/>
                </a:lnTo>
                <a:lnTo>
                  <a:pt x="2962" y="1466"/>
                </a:lnTo>
                <a:lnTo>
                  <a:pt x="2969" y="1467"/>
                </a:lnTo>
                <a:lnTo>
                  <a:pt x="2983" y="1468"/>
                </a:lnTo>
                <a:lnTo>
                  <a:pt x="2997" y="1468"/>
                </a:lnTo>
                <a:lnTo>
                  <a:pt x="3013" y="1468"/>
                </a:lnTo>
                <a:lnTo>
                  <a:pt x="3027" y="1467"/>
                </a:lnTo>
                <a:lnTo>
                  <a:pt x="3041" y="1464"/>
                </a:lnTo>
                <a:lnTo>
                  <a:pt x="3055" y="1461"/>
                </a:lnTo>
                <a:lnTo>
                  <a:pt x="3068" y="1457"/>
                </a:lnTo>
                <a:lnTo>
                  <a:pt x="3075" y="1454"/>
                </a:lnTo>
                <a:lnTo>
                  <a:pt x="3081" y="1451"/>
                </a:lnTo>
                <a:lnTo>
                  <a:pt x="3087" y="1448"/>
                </a:lnTo>
                <a:lnTo>
                  <a:pt x="3094" y="1444"/>
                </a:lnTo>
                <a:lnTo>
                  <a:pt x="3099" y="1440"/>
                </a:lnTo>
                <a:lnTo>
                  <a:pt x="3105" y="1436"/>
                </a:lnTo>
                <a:lnTo>
                  <a:pt x="3110" y="1431"/>
                </a:lnTo>
                <a:lnTo>
                  <a:pt x="3115" y="1426"/>
                </a:lnTo>
                <a:lnTo>
                  <a:pt x="3120" y="1420"/>
                </a:lnTo>
                <a:lnTo>
                  <a:pt x="3125" y="1414"/>
                </a:lnTo>
                <a:lnTo>
                  <a:pt x="3129" y="1408"/>
                </a:lnTo>
                <a:lnTo>
                  <a:pt x="3133" y="1401"/>
                </a:lnTo>
                <a:lnTo>
                  <a:pt x="3137" y="1394"/>
                </a:lnTo>
                <a:lnTo>
                  <a:pt x="3141" y="1387"/>
                </a:lnTo>
                <a:lnTo>
                  <a:pt x="3144" y="1379"/>
                </a:lnTo>
                <a:lnTo>
                  <a:pt x="3146" y="1370"/>
                </a:lnTo>
                <a:lnTo>
                  <a:pt x="3149" y="1361"/>
                </a:lnTo>
                <a:lnTo>
                  <a:pt x="3151" y="1351"/>
                </a:lnTo>
                <a:lnTo>
                  <a:pt x="3152" y="1341"/>
                </a:lnTo>
                <a:lnTo>
                  <a:pt x="3153" y="1331"/>
                </a:lnTo>
                <a:lnTo>
                  <a:pt x="3154" y="1320"/>
                </a:lnTo>
                <a:lnTo>
                  <a:pt x="3154" y="1308"/>
                </a:lnTo>
                <a:lnTo>
                  <a:pt x="3154" y="1298"/>
                </a:lnTo>
                <a:lnTo>
                  <a:pt x="3154" y="1287"/>
                </a:lnTo>
                <a:lnTo>
                  <a:pt x="3154" y="1277"/>
                </a:lnTo>
                <a:lnTo>
                  <a:pt x="3153" y="1258"/>
                </a:lnTo>
                <a:lnTo>
                  <a:pt x="3150" y="1240"/>
                </a:lnTo>
                <a:lnTo>
                  <a:pt x="3149" y="1231"/>
                </a:lnTo>
                <a:lnTo>
                  <a:pt x="3147" y="1223"/>
                </a:lnTo>
                <a:lnTo>
                  <a:pt x="3143" y="1207"/>
                </a:lnTo>
                <a:lnTo>
                  <a:pt x="3141" y="1200"/>
                </a:lnTo>
                <a:lnTo>
                  <a:pt x="3138" y="1192"/>
                </a:lnTo>
                <a:lnTo>
                  <a:pt x="3135" y="1185"/>
                </a:lnTo>
                <a:lnTo>
                  <a:pt x="3132" y="1178"/>
                </a:lnTo>
                <a:lnTo>
                  <a:pt x="3128" y="1171"/>
                </a:lnTo>
                <a:lnTo>
                  <a:pt x="3124" y="1164"/>
                </a:lnTo>
                <a:lnTo>
                  <a:pt x="3115" y="1150"/>
                </a:lnTo>
                <a:lnTo>
                  <a:pt x="3104" y="1136"/>
                </a:lnTo>
                <a:lnTo>
                  <a:pt x="3092" y="1123"/>
                </a:lnTo>
                <a:lnTo>
                  <a:pt x="3086" y="1116"/>
                </a:lnTo>
                <a:lnTo>
                  <a:pt x="3079" y="1109"/>
                </a:lnTo>
                <a:lnTo>
                  <a:pt x="3063" y="1095"/>
                </a:lnTo>
                <a:lnTo>
                  <a:pt x="3046" y="1080"/>
                </a:lnTo>
                <a:lnTo>
                  <a:pt x="3027" y="1065"/>
                </a:lnTo>
                <a:lnTo>
                  <a:pt x="3005" y="1048"/>
                </a:lnTo>
                <a:lnTo>
                  <a:pt x="2814" y="903"/>
                </a:lnTo>
                <a:lnTo>
                  <a:pt x="2787" y="882"/>
                </a:lnTo>
                <a:lnTo>
                  <a:pt x="2774" y="871"/>
                </a:lnTo>
                <a:lnTo>
                  <a:pt x="2762" y="860"/>
                </a:lnTo>
                <a:lnTo>
                  <a:pt x="2749" y="849"/>
                </a:lnTo>
                <a:lnTo>
                  <a:pt x="2737" y="837"/>
                </a:lnTo>
                <a:lnTo>
                  <a:pt x="2714" y="814"/>
                </a:lnTo>
                <a:lnTo>
                  <a:pt x="2702" y="802"/>
                </a:lnTo>
                <a:lnTo>
                  <a:pt x="2691" y="790"/>
                </a:lnTo>
                <a:lnTo>
                  <a:pt x="2681" y="777"/>
                </a:lnTo>
                <a:lnTo>
                  <a:pt x="2671" y="764"/>
                </a:lnTo>
                <a:lnTo>
                  <a:pt x="2661" y="751"/>
                </a:lnTo>
                <a:lnTo>
                  <a:pt x="2651" y="737"/>
                </a:lnTo>
                <a:lnTo>
                  <a:pt x="2642" y="724"/>
                </a:lnTo>
                <a:lnTo>
                  <a:pt x="2634" y="709"/>
                </a:lnTo>
                <a:lnTo>
                  <a:pt x="2626" y="695"/>
                </a:lnTo>
                <a:lnTo>
                  <a:pt x="2618" y="680"/>
                </a:lnTo>
                <a:lnTo>
                  <a:pt x="2611" y="665"/>
                </a:lnTo>
                <a:lnTo>
                  <a:pt x="2603" y="649"/>
                </a:lnTo>
                <a:lnTo>
                  <a:pt x="2597" y="633"/>
                </a:lnTo>
                <a:lnTo>
                  <a:pt x="2591" y="617"/>
                </a:lnTo>
                <a:lnTo>
                  <a:pt x="2588" y="609"/>
                </a:lnTo>
                <a:lnTo>
                  <a:pt x="2585" y="600"/>
                </a:lnTo>
                <a:lnTo>
                  <a:pt x="2580" y="583"/>
                </a:lnTo>
                <a:lnTo>
                  <a:pt x="2576" y="565"/>
                </a:lnTo>
                <a:lnTo>
                  <a:pt x="2572" y="547"/>
                </a:lnTo>
                <a:lnTo>
                  <a:pt x="2569" y="529"/>
                </a:lnTo>
                <a:lnTo>
                  <a:pt x="2566" y="510"/>
                </a:lnTo>
                <a:lnTo>
                  <a:pt x="2564" y="490"/>
                </a:lnTo>
                <a:lnTo>
                  <a:pt x="2563" y="470"/>
                </a:lnTo>
                <a:lnTo>
                  <a:pt x="2562" y="450"/>
                </a:lnTo>
                <a:lnTo>
                  <a:pt x="2562" y="429"/>
                </a:lnTo>
                <a:lnTo>
                  <a:pt x="2562" y="403"/>
                </a:lnTo>
                <a:lnTo>
                  <a:pt x="2564" y="378"/>
                </a:lnTo>
                <a:lnTo>
                  <a:pt x="2567" y="354"/>
                </a:lnTo>
                <a:lnTo>
                  <a:pt x="2568" y="342"/>
                </a:lnTo>
                <a:lnTo>
                  <a:pt x="2571" y="330"/>
                </a:lnTo>
                <a:lnTo>
                  <a:pt x="2573" y="319"/>
                </a:lnTo>
                <a:lnTo>
                  <a:pt x="2575" y="308"/>
                </a:lnTo>
                <a:lnTo>
                  <a:pt x="2578" y="297"/>
                </a:lnTo>
                <a:lnTo>
                  <a:pt x="2581" y="286"/>
                </a:lnTo>
                <a:lnTo>
                  <a:pt x="2588" y="265"/>
                </a:lnTo>
                <a:lnTo>
                  <a:pt x="2592" y="254"/>
                </a:lnTo>
                <a:lnTo>
                  <a:pt x="2596" y="244"/>
                </a:lnTo>
                <a:lnTo>
                  <a:pt x="2605" y="225"/>
                </a:lnTo>
                <a:lnTo>
                  <a:pt x="2611" y="215"/>
                </a:lnTo>
                <a:lnTo>
                  <a:pt x="2616" y="206"/>
                </a:lnTo>
                <a:lnTo>
                  <a:pt x="2626" y="188"/>
                </a:lnTo>
                <a:lnTo>
                  <a:pt x="2638" y="171"/>
                </a:lnTo>
                <a:lnTo>
                  <a:pt x="2650" y="154"/>
                </a:lnTo>
                <a:lnTo>
                  <a:pt x="2663" y="139"/>
                </a:lnTo>
                <a:lnTo>
                  <a:pt x="2677" y="124"/>
                </a:lnTo>
                <a:lnTo>
                  <a:pt x="2692" y="110"/>
                </a:lnTo>
                <a:lnTo>
                  <a:pt x="2708" y="97"/>
                </a:lnTo>
                <a:lnTo>
                  <a:pt x="2724" y="85"/>
                </a:lnTo>
                <a:lnTo>
                  <a:pt x="2741" y="73"/>
                </a:lnTo>
                <a:lnTo>
                  <a:pt x="2758" y="63"/>
                </a:lnTo>
                <a:lnTo>
                  <a:pt x="2767" y="57"/>
                </a:lnTo>
                <a:lnTo>
                  <a:pt x="2776" y="53"/>
                </a:lnTo>
                <a:lnTo>
                  <a:pt x="2795" y="44"/>
                </a:lnTo>
                <a:lnTo>
                  <a:pt x="2815" y="36"/>
                </a:lnTo>
                <a:lnTo>
                  <a:pt x="2835" y="28"/>
                </a:lnTo>
                <a:lnTo>
                  <a:pt x="2855" y="22"/>
                </a:lnTo>
                <a:lnTo>
                  <a:pt x="2866" y="19"/>
                </a:lnTo>
                <a:lnTo>
                  <a:pt x="2876" y="16"/>
                </a:lnTo>
                <a:lnTo>
                  <a:pt x="2898" y="11"/>
                </a:lnTo>
                <a:lnTo>
                  <a:pt x="2920" y="7"/>
                </a:lnTo>
                <a:lnTo>
                  <a:pt x="2942" y="4"/>
                </a:lnTo>
                <a:lnTo>
                  <a:pt x="2965" y="2"/>
                </a:lnTo>
                <a:lnTo>
                  <a:pt x="2988" y="1"/>
                </a:lnTo>
                <a:lnTo>
                  <a:pt x="3013" y="0"/>
                </a:lnTo>
                <a:lnTo>
                  <a:pt x="3036" y="1"/>
                </a:lnTo>
                <a:lnTo>
                  <a:pt x="3059" y="2"/>
                </a:lnTo>
                <a:lnTo>
                  <a:pt x="3082" y="4"/>
                </a:lnTo>
                <a:lnTo>
                  <a:pt x="3093" y="6"/>
                </a:lnTo>
                <a:lnTo>
                  <a:pt x="3103" y="7"/>
                </a:lnTo>
                <a:lnTo>
                  <a:pt x="3125" y="11"/>
                </a:lnTo>
                <a:lnTo>
                  <a:pt x="3145" y="16"/>
                </a:lnTo>
                <a:lnTo>
                  <a:pt x="3166" y="21"/>
                </a:lnTo>
                <a:lnTo>
                  <a:pt x="3185" y="28"/>
                </a:lnTo>
                <a:lnTo>
                  <a:pt x="3204" y="35"/>
                </a:lnTo>
                <a:lnTo>
                  <a:pt x="3222" y="43"/>
                </a:lnTo>
                <a:lnTo>
                  <a:pt x="3240" y="52"/>
                </a:lnTo>
                <a:lnTo>
                  <a:pt x="3248" y="56"/>
                </a:lnTo>
                <a:lnTo>
                  <a:pt x="3256" y="61"/>
                </a:lnTo>
                <a:lnTo>
                  <a:pt x="3265" y="66"/>
                </a:lnTo>
                <a:lnTo>
                  <a:pt x="3273" y="72"/>
                </a:lnTo>
                <a:lnTo>
                  <a:pt x="3288" y="83"/>
                </a:lnTo>
                <a:lnTo>
                  <a:pt x="3303" y="95"/>
                </a:lnTo>
                <a:lnTo>
                  <a:pt x="3317" y="108"/>
                </a:lnTo>
                <a:lnTo>
                  <a:pt x="3330" y="122"/>
                </a:lnTo>
                <a:lnTo>
                  <a:pt x="3336" y="129"/>
                </a:lnTo>
                <a:lnTo>
                  <a:pt x="3343" y="137"/>
                </a:lnTo>
                <a:lnTo>
                  <a:pt x="3354" y="152"/>
                </a:lnTo>
                <a:lnTo>
                  <a:pt x="3365" y="168"/>
                </a:lnTo>
                <a:lnTo>
                  <a:pt x="3375" y="186"/>
                </a:lnTo>
                <a:lnTo>
                  <a:pt x="3385" y="203"/>
                </a:lnTo>
                <a:lnTo>
                  <a:pt x="3393" y="222"/>
                </a:lnTo>
                <a:lnTo>
                  <a:pt x="3401" y="242"/>
                </a:lnTo>
                <a:lnTo>
                  <a:pt x="3409" y="262"/>
                </a:lnTo>
                <a:lnTo>
                  <a:pt x="3415" y="283"/>
                </a:lnTo>
                <a:lnTo>
                  <a:pt x="3420" y="305"/>
                </a:lnTo>
                <a:lnTo>
                  <a:pt x="3424" y="328"/>
                </a:lnTo>
                <a:lnTo>
                  <a:pt x="3427" y="351"/>
                </a:lnTo>
                <a:lnTo>
                  <a:pt x="3429" y="363"/>
                </a:lnTo>
                <a:lnTo>
                  <a:pt x="3430" y="376"/>
                </a:lnTo>
                <a:lnTo>
                  <a:pt x="3431" y="401"/>
                </a:lnTo>
                <a:lnTo>
                  <a:pt x="3432" y="427"/>
                </a:lnTo>
                <a:lnTo>
                  <a:pt x="3432" y="499"/>
                </a:lnTo>
                <a:lnTo>
                  <a:pt x="3431" y="501"/>
                </a:lnTo>
                <a:lnTo>
                  <a:pt x="3431" y="503"/>
                </a:lnTo>
                <a:lnTo>
                  <a:pt x="3429" y="505"/>
                </a:lnTo>
                <a:lnTo>
                  <a:pt x="3426" y="507"/>
                </a:lnTo>
                <a:lnTo>
                  <a:pt x="3423" y="508"/>
                </a:lnTo>
                <a:lnTo>
                  <a:pt x="3150" y="508"/>
                </a:lnTo>
                <a:lnTo>
                  <a:pt x="3146" y="507"/>
                </a:lnTo>
                <a:lnTo>
                  <a:pt x="3144" y="506"/>
                </a:lnTo>
                <a:lnTo>
                  <a:pt x="3142" y="505"/>
                </a:lnTo>
                <a:lnTo>
                  <a:pt x="3141" y="503"/>
                </a:lnTo>
                <a:lnTo>
                  <a:pt x="3140" y="501"/>
                </a:lnTo>
                <a:lnTo>
                  <a:pt x="3140" y="498"/>
                </a:lnTo>
                <a:lnTo>
                  <a:pt x="3140" y="495"/>
                </a:lnTo>
                <a:lnTo>
                  <a:pt x="3140" y="406"/>
                </a:lnTo>
                <a:lnTo>
                  <a:pt x="3139" y="396"/>
                </a:lnTo>
                <a:lnTo>
                  <a:pt x="3139" y="386"/>
                </a:lnTo>
                <a:lnTo>
                  <a:pt x="3138" y="377"/>
                </a:lnTo>
                <a:lnTo>
                  <a:pt x="3137" y="368"/>
                </a:lnTo>
                <a:lnTo>
                  <a:pt x="3133" y="352"/>
                </a:lnTo>
                <a:lnTo>
                  <a:pt x="3128" y="337"/>
                </a:lnTo>
                <a:lnTo>
                  <a:pt x="3125" y="330"/>
                </a:lnTo>
                <a:lnTo>
                  <a:pt x="3122" y="324"/>
                </a:lnTo>
                <a:lnTo>
                  <a:pt x="3115" y="312"/>
                </a:lnTo>
                <a:lnTo>
                  <a:pt x="3111" y="307"/>
                </a:lnTo>
                <a:lnTo>
                  <a:pt x="3107" y="302"/>
                </a:lnTo>
                <a:lnTo>
                  <a:pt x="3098" y="293"/>
                </a:lnTo>
                <a:lnTo>
                  <a:pt x="3088" y="285"/>
                </a:lnTo>
                <a:lnTo>
                  <a:pt x="3077" y="279"/>
                </a:lnTo>
                <a:lnTo>
                  <a:pt x="3072" y="276"/>
                </a:lnTo>
                <a:lnTo>
                  <a:pt x="3066" y="273"/>
                </a:lnTo>
                <a:lnTo>
                  <a:pt x="3054" y="269"/>
                </a:lnTo>
                <a:lnTo>
                  <a:pt x="3041" y="266"/>
                </a:lnTo>
                <a:lnTo>
                  <a:pt x="3034" y="265"/>
                </a:lnTo>
                <a:lnTo>
                  <a:pt x="3028" y="264"/>
                </a:lnTo>
                <a:lnTo>
                  <a:pt x="3014" y="263"/>
                </a:lnTo>
                <a:lnTo>
                  <a:pt x="2999" y="262"/>
                </a:lnTo>
                <a:lnTo>
                  <a:pt x="2985" y="263"/>
                </a:lnTo>
                <a:lnTo>
                  <a:pt x="2971" y="264"/>
                </a:lnTo>
                <a:lnTo>
                  <a:pt x="2958" y="266"/>
                </a:lnTo>
                <a:lnTo>
                  <a:pt x="2944" y="269"/>
                </a:lnTo>
                <a:lnTo>
                  <a:pt x="2938" y="271"/>
                </a:lnTo>
                <a:lnTo>
                  <a:pt x="2931" y="273"/>
                </a:lnTo>
                <a:lnTo>
                  <a:pt x="2925" y="276"/>
                </a:lnTo>
                <a:lnTo>
                  <a:pt x="2919" y="279"/>
                </a:lnTo>
                <a:lnTo>
                  <a:pt x="2913" y="282"/>
                </a:lnTo>
                <a:lnTo>
                  <a:pt x="2907" y="285"/>
                </a:lnTo>
                <a:lnTo>
                  <a:pt x="2902" y="289"/>
                </a:lnTo>
                <a:lnTo>
                  <a:pt x="2896" y="293"/>
                </a:lnTo>
                <a:lnTo>
                  <a:pt x="2891" y="297"/>
                </a:lnTo>
                <a:lnTo>
                  <a:pt x="2886" y="302"/>
                </a:lnTo>
                <a:lnTo>
                  <a:pt x="2882" y="307"/>
                </a:lnTo>
                <a:lnTo>
                  <a:pt x="2877" y="312"/>
                </a:lnTo>
                <a:lnTo>
                  <a:pt x="2873" y="318"/>
                </a:lnTo>
                <a:lnTo>
                  <a:pt x="2869" y="324"/>
                </a:lnTo>
                <a:lnTo>
                  <a:pt x="2866" y="330"/>
                </a:lnTo>
                <a:lnTo>
                  <a:pt x="2862" y="337"/>
                </a:lnTo>
                <a:lnTo>
                  <a:pt x="2857" y="352"/>
                </a:lnTo>
                <a:lnTo>
                  <a:pt x="2855" y="360"/>
                </a:lnTo>
                <a:lnTo>
                  <a:pt x="2853" y="368"/>
                </a:lnTo>
                <a:lnTo>
                  <a:pt x="2851" y="377"/>
                </a:lnTo>
                <a:lnTo>
                  <a:pt x="2850" y="386"/>
                </a:lnTo>
                <a:lnTo>
                  <a:pt x="2850" y="396"/>
                </a:lnTo>
                <a:lnTo>
                  <a:pt x="2850" y="406"/>
                </a:lnTo>
                <a:lnTo>
                  <a:pt x="2850" y="414"/>
                </a:lnTo>
                <a:lnTo>
                  <a:pt x="2850" y="430"/>
                </a:lnTo>
                <a:lnTo>
                  <a:pt x="2850" y="445"/>
                </a:lnTo>
                <a:lnTo>
                  <a:pt x="2851" y="461"/>
                </a:lnTo>
                <a:lnTo>
                  <a:pt x="2852" y="476"/>
                </a:lnTo>
                <a:lnTo>
                  <a:pt x="2853" y="483"/>
                </a:lnTo>
                <a:lnTo>
                  <a:pt x="2855" y="490"/>
                </a:lnTo>
                <a:lnTo>
                  <a:pt x="2858" y="505"/>
                </a:lnTo>
                <a:lnTo>
                  <a:pt x="2862" y="520"/>
                </a:lnTo>
                <a:lnTo>
                  <a:pt x="2868" y="534"/>
                </a:lnTo>
                <a:lnTo>
                  <a:pt x="2871" y="542"/>
                </a:lnTo>
                <a:lnTo>
                  <a:pt x="2875" y="549"/>
                </a:lnTo>
                <a:lnTo>
                  <a:pt x="2879" y="557"/>
                </a:lnTo>
                <a:lnTo>
                  <a:pt x="2883" y="564"/>
                </a:lnTo>
                <a:lnTo>
                  <a:pt x="2894" y="579"/>
                </a:lnTo>
                <a:lnTo>
                  <a:pt x="2899" y="587"/>
                </a:lnTo>
                <a:lnTo>
                  <a:pt x="2906" y="595"/>
                </a:lnTo>
                <a:lnTo>
                  <a:pt x="2920" y="610"/>
                </a:lnTo>
                <a:lnTo>
                  <a:pt x="2928" y="618"/>
                </a:lnTo>
                <a:lnTo>
                  <a:pt x="2936" y="626"/>
                </a:lnTo>
                <a:lnTo>
                  <a:pt x="2945" y="634"/>
                </a:lnTo>
                <a:lnTo>
                  <a:pt x="2955" y="643"/>
                </a:lnTo>
                <a:lnTo>
                  <a:pt x="2976" y="659"/>
                </a:lnTo>
                <a:lnTo>
                  <a:pt x="3212" y="8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C819F89C-C112-2983-31F4-1DCC692EC3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0016" y="4437112"/>
            <a:ext cx="5543997" cy="2621911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r">
              <a:lnSpc>
                <a:spcPct val="80000"/>
              </a:lnSpc>
              <a:buFontTx/>
              <a:buNone/>
              <a:defRPr lang="en-US" sz="16000" dirty="0" smtClean="0">
                <a:solidFill>
                  <a:schemeClr val="accent3"/>
                </a:solidFill>
                <a:latin typeface="Vaisala Sans Thin" panose="02010603040504040204" pitchFamily="2" charset="0"/>
                <a:ea typeface="Vaisala Sans Thin" panose="02010603040504040204" pitchFamily="2" charset="0"/>
              </a:defRPr>
            </a:lvl1pPr>
          </a:lstStyle>
          <a:p>
            <a:pPr lvl="0" algn="r"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890472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Ember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3F3D4-4C17-8EC0-5C72-59C4DBD17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2"/>
            <a:ext cx="11376024" cy="2880172"/>
          </a:xfrm>
        </p:spPr>
        <p:txBody>
          <a:bodyPr anchor="t" anchorCtr="0"/>
          <a:lstStyle>
            <a:lvl1pPr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F3323-3E78-E1F6-BCD1-EB5D371FB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9FC3C0-52F5-43E5-9BC4-4DC74B8AA6EA}" type="datetime1">
              <a:rPr lang="fi-FI" smtClean="0"/>
              <a:t>9.9.2024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0ECCD-9A9F-8F70-9960-3CE018C09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F95EF-388E-85AE-5011-526453433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D86FE07-F779-49C6-81DB-EB924689B7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2E98F8B-FB7E-4B76-BC6D-361595BDD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9" y="3573488"/>
            <a:ext cx="11376024" cy="57559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B89751AC-70EA-942A-91DB-77990671C0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0016" y="4437112"/>
            <a:ext cx="5543997" cy="2621911"/>
          </a:xfr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r">
              <a:lnSpc>
                <a:spcPct val="80000"/>
              </a:lnSpc>
              <a:buFontTx/>
              <a:buNone/>
              <a:defRPr lang="en-US" sz="16000" dirty="0" smtClean="0">
                <a:solidFill>
                  <a:schemeClr val="accent1"/>
                </a:solidFill>
                <a:latin typeface="Vaisala Sans Thin" panose="02010603040504040204" pitchFamily="2" charset="0"/>
                <a:ea typeface="Vaisala Sans Thin" panose="02010603040504040204" pitchFamily="2" charset="0"/>
              </a:defRPr>
            </a:lvl1pPr>
          </a:lstStyle>
          <a:p>
            <a:pPr lvl="0" algn="r"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790446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479E4E-946E-1790-61E2-690494FFA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11376026" cy="10799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3BF04-B1D1-CCDF-D09F-6D3547479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7" y="1844825"/>
            <a:ext cx="11376025" cy="424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5AEF4-1A0F-3F64-AD0F-6EC8209F7B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4392" y="6309320"/>
            <a:ext cx="1696889" cy="14386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  <a:latin typeface="Vaisala Sans Medium" panose="02000603000000000000" pitchFamily="2" charset="0"/>
              </a:defRPr>
            </a:lvl1pPr>
          </a:lstStyle>
          <a:p>
            <a:fld id="{084C279D-DB81-45B6-A9A1-90CEF0D18B82}" type="datetime1">
              <a:rPr lang="fi-FI" smtClean="0"/>
              <a:t>9.9.2024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A222F-2020-BB3C-34BF-CA6E02787B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67608" y="6309321"/>
            <a:ext cx="7056784" cy="14386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800">
                <a:solidFill>
                  <a:schemeClr val="accent1"/>
                </a:solidFill>
                <a:latin typeface="Vaisala Sans Medium" panose="02000603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E4DF3-11E3-8FEF-592F-F53A4276F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584" y="6309321"/>
            <a:ext cx="431428" cy="14386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  <a:latin typeface="Vaisala Sans Medium" panose="02000603000000000000" pitchFamily="2" charset="0"/>
              </a:defRPr>
            </a:lvl1pPr>
          </a:lstStyle>
          <a:p>
            <a:fld id="{8D86FE07-F779-49C6-81DB-EB924689B7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A2B81521-A123-3312-B321-1BCC4C4EB42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07988" y="6273188"/>
            <a:ext cx="667561" cy="180000"/>
          </a:xfrm>
          <a:custGeom>
            <a:avLst/>
            <a:gdLst>
              <a:gd name="T0" fmla="*/ 5303 w 6416"/>
              <a:gd name="T1" fmla="*/ 1692 h 1730"/>
              <a:gd name="T2" fmla="*/ 4659 w 6416"/>
              <a:gd name="T3" fmla="*/ 1686 h 1730"/>
              <a:gd name="T4" fmla="*/ 4944 w 6416"/>
              <a:gd name="T5" fmla="*/ 32 h 1730"/>
              <a:gd name="T6" fmla="*/ 4255 w 6416"/>
              <a:gd name="T7" fmla="*/ 451 h 1730"/>
              <a:gd name="T8" fmla="*/ 4227 w 6416"/>
              <a:gd name="T9" fmla="*/ 1697 h 1730"/>
              <a:gd name="T10" fmla="*/ 3778 w 6416"/>
              <a:gd name="T11" fmla="*/ 1697 h 1730"/>
              <a:gd name="T12" fmla="*/ 3753 w 6416"/>
              <a:gd name="T13" fmla="*/ 451 h 1730"/>
              <a:gd name="T14" fmla="*/ 4172 w 6416"/>
              <a:gd name="T15" fmla="*/ 40 h 1730"/>
              <a:gd name="T16" fmla="*/ 3995 w 6416"/>
              <a:gd name="T17" fmla="*/ 481 h 1730"/>
              <a:gd name="T18" fmla="*/ 6140 w 6416"/>
              <a:gd name="T19" fmla="*/ 1697 h 1730"/>
              <a:gd name="T20" fmla="*/ 5692 w 6416"/>
              <a:gd name="T21" fmla="*/ 1697 h 1730"/>
              <a:gd name="T22" fmla="*/ 5668 w 6416"/>
              <a:gd name="T23" fmla="*/ 451 h 1730"/>
              <a:gd name="T24" fmla="*/ 6086 w 6416"/>
              <a:gd name="T25" fmla="*/ 40 h 1730"/>
              <a:gd name="T26" fmla="*/ 5916 w 6416"/>
              <a:gd name="T27" fmla="*/ 477 h 1730"/>
              <a:gd name="T28" fmla="*/ 1945 w 6416"/>
              <a:gd name="T29" fmla="*/ 1687 h 1730"/>
              <a:gd name="T30" fmla="*/ 1660 w 6416"/>
              <a:gd name="T31" fmla="*/ 1692 h 1730"/>
              <a:gd name="T32" fmla="*/ 954 w 6416"/>
              <a:gd name="T33" fmla="*/ 1695 h 1730"/>
              <a:gd name="T34" fmla="*/ 1286 w 6416"/>
              <a:gd name="T35" fmla="*/ 32 h 1730"/>
              <a:gd name="T36" fmla="*/ 1453 w 6416"/>
              <a:gd name="T37" fmla="*/ 481 h 1730"/>
              <a:gd name="T38" fmla="*/ 990 w 6416"/>
              <a:gd name="T39" fmla="*/ 32 h 1730"/>
              <a:gd name="T40" fmla="*/ 663 w 6416"/>
              <a:gd name="T41" fmla="*/ 1695 h 1730"/>
              <a:gd name="T42" fmla="*/ 83 w 6416"/>
              <a:gd name="T43" fmla="*/ 456 h 1730"/>
              <a:gd name="T44" fmla="*/ 283 w 6416"/>
              <a:gd name="T45" fmla="*/ 34 h 1730"/>
              <a:gd name="T46" fmla="*/ 504 w 6416"/>
              <a:gd name="T47" fmla="*/ 1251 h 1730"/>
              <a:gd name="T48" fmla="*/ 2371 w 6416"/>
              <a:gd name="T49" fmla="*/ 32 h 1730"/>
              <a:gd name="T50" fmla="*/ 2377 w 6416"/>
              <a:gd name="T51" fmla="*/ 1694 h 1730"/>
              <a:gd name="T52" fmla="*/ 2085 w 6416"/>
              <a:gd name="T53" fmla="*/ 1686 h 1730"/>
              <a:gd name="T54" fmla="*/ 2368 w 6416"/>
              <a:gd name="T55" fmla="*/ 32 h 1730"/>
              <a:gd name="T56" fmla="*/ 3361 w 6416"/>
              <a:gd name="T57" fmla="*/ 988 h 1730"/>
              <a:gd name="T58" fmla="*/ 3431 w 6416"/>
              <a:gd name="T59" fmla="*/ 1160 h 1730"/>
              <a:gd name="T60" fmla="*/ 3437 w 6416"/>
              <a:gd name="T61" fmla="*/ 1370 h 1730"/>
              <a:gd name="T62" fmla="*/ 3360 w 6416"/>
              <a:gd name="T63" fmla="*/ 1575 h 1730"/>
              <a:gd name="T64" fmla="*/ 3219 w 6416"/>
              <a:gd name="T65" fmla="*/ 1687 h 1730"/>
              <a:gd name="T66" fmla="*/ 2991 w 6416"/>
              <a:gd name="T67" fmla="*/ 1730 h 1730"/>
              <a:gd name="T68" fmla="*/ 2798 w 6416"/>
              <a:gd name="T69" fmla="*/ 1695 h 1730"/>
              <a:gd name="T70" fmla="*/ 2669 w 6416"/>
              <a:gd name="T71" fmla="*/ 1606 h 1730"/>
              <a:gd name="T72" fmla="*/ 2583 w 6416"/>
              <a:gd name="T73" fmla="*/ 1444 h 1730"/>
              <a:gd name="T74" fmla="*/ 2568 w 6416"/>
              <a:gd name="T75" fmla="*/ 1205 h 1730"/>
              <a:gd name="T76" fmla="*/ 2858 w 6416"/>
              <a:gd name="T77" fmla="*/ 1210 h 1730"/>
              <a:gd name="T78" fmla="*/ 2890 w 6416"/>
              <a:gd name="T79" fmla="*/ 1426 h 1730"/>
              <a:gd name="T80" fmla="*/ 2983 w 6416"/>
              <a:gd name="T81" fmla="*/ 1468 h 1730"/>
              <a:gd name="T82" fmla="*/ 3105 w 6416"/>
              <a:gd name="T83" fmla="*/ 1436 h 1730"/>
              <a:gd name="T84" fmla="*/ 3151 w 6416"/>
              <a:gd name="T85" fmla="*/ 1351 h 1730"/>
              <a:gd name="T86" fmla="*/ 3143 w 6416"/>
              <a:gd name="T87" fmla="*/ 1207 h 1730"/>
              <a:gd name="T88" fmla="*/ 3063 w 6416"/>
              <a:gd name="T89" fmla="*/ 1095 h 1730"/>
              <a:gd name="T90" fmla="*/ 2691 w 6416"/>
              <a:gd name="T91" fmla="*/ 790 h 1730"/>
              <a:gd name="T92" fmla="*/ 2591 w 6416"/>
              <a:gd name="T93" fmla="*/ 617 h 1730"/>
              <a:gd name="T94" fmla="*/ 2562 w 6416"/>
              <a:gd name="T95" fmla="*/ 403 h 1730"/>
              <a:gd name="T96" fmla="*/ 2605 w 6416"/>
              <a:gd name="T97" fmla="*/ 225 h 1730"/>
              <a:gd name="T98" fmla="*/ 2758 w 6416"/>
              <a:gd name="T99" fmla="*/ 63 h 1730"/>
              <a:gd name="T100" fmla="*/ 2965 w 6416"/>
              <a:gd name="T101" fmla="*/ 2 h 1730"/>
              <a:gd name="T102" fmla="*/ 3204 w 6416"/>
              <a:gd name="T103" fmla="*/ 35 h 1730"/>
              <a:gd name="T104" fmla="*/ 3343 w 6416"/>
              <a:gd name="T105" fmla="*/ 137 h 1730"/>
              <a:gd name="T106" fmla="*/ 3429 w 6416"/>
              <a:gd name="T107" fmla="*/ 363 h 1730"/>
              <a:gd name="T108" fmla="*/ 3144 w 6416"/>
              <a:gd name="T109" fmla="*/ 506 h 1730"/>
              <a:gd name="T110" fmla="*/ 3128 w 6416"/>
              <a:gd name="T111" fmla="*/ 337 h 1730"/>
              <a:gd name="T112" fmla="*/ 3041 w 6416"/>
              <a:gd name="T113" fmla="*/ 266 h 1730"/>
              <a:gd name="T114" fmla="*/ 2919 w 6416"/>
              <a:gd name="T115" fmla="*/ 279 h 1730"/>
              <a:gd name="T116" fmla="*/ 2862 w 6416"/>
              <a:gd name="T117" fmla="*/ 337 h 1730"/>
              <a:gd name="T118" fmla="*/ 2852 w 6416"/>
              <a:gd name="T119" fmla="*/ 476 h 1730"/>
              <a:gd name="T120" fmla="*/ 2906 w 6416"/>
              <a:gd name="T121" fmla="*/ 595 h 1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416" h="1730">
                <a:moveTo>
                  <a:pt x="5294" y="1418"/>
                </a:moveTo>
                <a:lnTo>
                  <a:pt x="5298" y="1419"/>
                </a:lnTo>
                <a:lnTo>
                  <a:pt x="5300" y="1420"/>
                </a:lnTo>
                <a:lnTo>
                  <a:pt x="5301" y="1421"/>
                </a:lnTo>
                <a:lnTo>
                  <a:pt x="5303" y="1423"/>
                </a:lnTo>
                <a:lnTo>
                  <a:pt x="5304" y="1425"/>
                </a:lnTo>
                <a:lnTo>
                  <a:pt x="5304" y="1427"/>
                </a:lnTo>
                <a:lnTo>
                  <a:pt x="5305" y="1429"/>
                </a:lnTo>
                <a:lnTo>
                  <a:pt x="5305" y="1686"/>
                </a:lnTo>
                <a:lnTo>
                  <a:pt x="5304" y="1689"/>
                </a:lnTo>
                <a:lnTo>
                  <a:pt x="5304" y="1691"/>
                </a:lnTo>
                <a:lnTo>
                  <a:pt x="5303" y="1692"/>
                </a:lnTo>
                <a:lnTo>
                  <a:pt x="5301" y="1694"/>
                </a:lnTo>
                <a:lnTo>
                  <a:pt x="5300" y="1695"/>
                </a:lnTo>
                <a:lnTo>
                  <a:pt x="5298" y="1696"/>
                </a:lnTo>
                <a:lnTo>
                  <a:pt x="5294" y="1697"/>
                </a:lnTo>
                <a:lnTo>
                  <a:pt x="4669" y="1697"/>
                </a:lnTo>
                <a:lnTo>
                  <a:pt x="4665" y="1696"/>
                </a:lnTo>
                <a:lnTo>
                  <a:pt x="4664" y="1695"/>
                </a:lnTo>
                <a:lnTo>
                  <a:pt x="4662" y="1694"/>
                </a:lnTo>
                <a:lnTo>
                  <a:pt x="4661" y="1692"/>
                </a:lnTo>
                <a:lnTo>
                  <a:pt x="4660" y="1691"/>
                </a:lnTo>
                <a:lnTo>
                  <a:pt x="4659" y="1689"/>
                </a:lnTo>
                <a:lnTo>
                  <a:pt x="4659" y="1686"/>
                </a:lnTo>
                <a:lnTo>
                  <a:pt x="4659" y="1275"/>
                </a:lnTo>
                <a:lnTo>
                  <a:pt x="4659" y="864"/>
                </a:lnTo>
                <a:lnTo>
                  <a:pt x="4659" y="453"/>
                </a:lnTo>
                <a:lnTo>
                  <a:pt x="4659" y="42"/>
                </a:lnTo>
                <a:lnTo>
                  <a:pt x="4659" y="40"/>
                </a:lnTo>
                <a:lnTo>
                  <a:pt x="4660" y="38"/>
                </a:lnTo>
                <a:lnTo>
                  <a:pt x="4661" y="36"/>
                </a:lnTo>
                <a:lnTo>
                  <a:pt x="4662" y="35"/>
                </a:lnTo>
                <a:lnTo>
                  <a:pt x="4664" y="33"/>
                </a:lnTo>
                <a:lnTo>
                  <a:pt x="4665" y="32"/>
                </a:lnTo>
                <a:lnTo>
                  <a:pt x="4669" y="32"/>
                </a:lnTo>
                <a:lnTo>
                  <a:pt x="4944" y="32"/>
                </a:lnTo>
                <a:lnTo>
                  <a:pt x="4948" y="32"/>
                </a:lnTo>
                <a:lnTo>
                  <a:pt x="4950" y="33"/>
                </a:lnTo>
                <a:lnTo>
                  <a:pt x="4951" y="35"/>
                </a:lnTo>
                <a:lnTo>
                  <a:pt x="4952" y="36"/>
                </a:lnTo>
                <a:lnTo>
                  <a:pt x="4953" y="38"/>
                </a:lnTo>
                <a:lnTo>
                  <a:pt x="4954" y="40"/>
                </a:lnTo>
                <a:lnTo>
                  <a:pt x="4954" y="42"/>
                </a:lnTo>
                <a:lnTo>
                  <a:pt x="4954" y="730"/>
                </a:lnTo>
                <a:lnTo>
                  <a:pt x="4954" y="1418"/>
                </a:lnTo>
                <a:lnTo>
                  <a:pt x="5294" y="1418"/>
                </a:lnTo>
                <a:close/>
                <a:moveTo>
                  <a:pt x="4172" y="40"/>
                </a:moveTo>
                <a:lnTo>
                  <a:pt x="4255" y="451"/>
                </a:lnTo>
                <a:lnTo>
                  <a:pt x="4337" y="862"/>
                </a:lnTo>
                <a:lnTo>
                  <a:pt x="4419" y="1273"/>
                </a:lnTo>
                <a:lnTo>
                  <a:pt x="4502" y="1684"/>
                </a:lnTo>
                <a:lnTo>
                  <a:pt x="4502" y="1687"/>
                </a:lnTo>
                <a:lnTo>
                  <a:pt x="4501" y="1689"/>
                </a:lnTo>
                <a:lnTo>
                  <a:pt x="4501" y="1691"/>
                </a:lnTo>
                <a:lnTo>
                  <a:pt x="4499" y="1693"/>
                </a:lnTo>
                <a:lnTo>
                  <a:pt x="4498" y="1695"/>
                </a:lnTo>
                <a:lnTo>
                  <a:pt x="4496" y="1696"/>
                </a:lnTo>
                <a:lnTo>
                  <a:pt x="4494" y="1697"/>
                </a:lnTo>
                <a:lnTo>
                  <a:pt x="4491" y="1697"/>
                </a:lnTo>
                <a:lnTo>
                  <a:pt x="4227" y="1697"/>
                </a:lnTo>
                <a:lnTo>
                  <a:pt x="4223" y="1696"/>
                </a:lnTo>
                <a:lnTo>
                  <a:pt x="4220" y="1694"/>
                </a:lnTo>
                <a:lnTo>
                  <a:pt x="4219" y="1693"/>
                </a:lnTo>
                <a:lnTo>
                  <a:pt x="4218" y="1692"/>
                </a:lnTo>
                <a:lnTo>
                  <a:pt x="4216" y="1688"/>
                </a:lnTo>
                <a:lnTo>
                  <a:pt x="4175" y="1450"/>
                </a:lnTo>
                <a:lnTo>
                  <a:pt x="3830" y="1450"/>
                </a:lnTo>
                <a:lnTo>
                  <a:pt x="3788" y="1688"/>
                </a:lnTo>
                <a:lnTo>
                  <a:pt x="3787" y="1692"/>
                </a:lnTo>
                <a:lnTo>
                  <a:pt x="3785" y="1694"/>
                </a:lnTo>
                <a:lnTo>
                  <a:pt x="3782" y="1696"/>
                </a:lnTo>
                <a:lnTo>
                  <a:pt x="3778" y="1697"/>
                </a:lnTo>
                <a:lnTo>
                  <a:pt x="3518" y="1697"/>
                </a:lnTo>
                <a:lnTo>
                  <a:pt x="3515" y="1697"/>
                </a:lnTo>
                <a:lnTo>
                  <a:pt x="3513" y="1696"/>
                </a:lnTo>
                <a:lnTo>
                  <a:pt x="3511" y="1695"/>
                </a:lnTo>
                <a:lnTo>
                  <a:pt x="3510" y="1693"/>
                </a:lnTo>
                <a:lnTo>
                  <a:pt x="3508" y="1691"/>
                </a:lnTo>
                <a:lnTo>
                  <a:pt x="3508" y="1689"/>
                </a:lnTo>
                <a:lnTo>
                  <a:pt x="3507" y="1687"/>
                </a:lnTo>
                <a:lnTo>
                  <a:pt x="3507" y="1684"/>
                </a:lnTo>
                <a:lnTo>
                  <a:pt x="3589" y="1273"/>
                </a:lnTo>
                <a:lnTo>
                  <a:pt x="3671" y="862"/>
                </a:lnTo>
                <a:lnTo>
                  <a:pt x="3753" y="451"/>
                </a:lnTo>
                <a:lnTo>
                  <a:pt x="3836" y="40"/>
                </a:lnTo>
                <a:lnTo>
                  <a:pt x="3838" y="37"/>
                </a:lnTo>
                <a:lnTo>
                  <a:pt x="3840" y="34"/>
                </a:lnTo>
                <a:lnTo>
                  <a:pt x="3843" y="32"/>
                </a:lnTo>
                <a:lnTo>
                  <a:pt x="3845" y="32"/>
                </a:lnTo>
                <a:lnTo>
                  <a:pt x="3847" y="32"/>
                </a:lnTo>
                <a:lnTo>
                  <a:pt x="4162" y="32"/>
                </a:lnTo>
                <a:lnTo>
                  <a:pt x="4165" y="32"/>
                </a:lnTo>
                <a:lnTo>
                  <a:pt x="4168" y="34"/>
                </a:lnTo>
                <a:lnTo>
                  <a:pt x="4170" y="35"/>
                </a:lnTo>
                <a:lnTo>
                  <a:pt x="4171" y="37"/>
                </a:lnTo>
                <a:lnTo>
                  <a:pt x="4172" y="40"/>
                </a:lnTo>
                <a:close/>
                <a:moveTo>
                  <a:pt x="3870" y="1212"/>
                </a:moveTo>
                <a:lnTo>
                  <a:pt x="4134" y="1212"/>
                </a:lnTo>
                <a:lnTo>
                  <a:pt x="4011" y="484"/>
                </a:lnTo>
                <a:lnTo>
                  <a:pt x="4010" y="481"/>
                </a:lnTo>
                <a:lnTo>
                  <a:pt x="4008" y="479"/>
                </a:lnTo>
                <a:lnTo>
                  <a:pt x="4007" y="478"/>
                </a:lnTo>
                <a:lnTo>
                  <a:pt x="4005" y="477"/>
                </a:lnTo>
                <a:lnTo>
                  <a:pt x="4002" y="477"/>
                </a:lnTo>
                <a:lnTo>
                  <a:pt x="3999" y="477"/>
                </a:lnTo>
                <a:lnTo>
                  <a:pt x="3998" y="478"/>
                </a:lnTo>
                <a:lnTo>
                  <a:pt x="3997" y="479"/>
                </a:lnTo>
                <a:lnTo>
                  <a:pt x="3995" y="481"/>
                </a:lnTo>
                <a:lnTo>
                  <a:pt x="3994" y="484"/>
                </a:lnTo>
                <a:lnTo>
                  <a:pt x="3870" y="1212"/>
                </a:lnTo>
                <a:close/>
                <a:moveTo>
                  <a:pt x="6416" y="1684"/>
                </a:moveTo>
                <a:lnTo>
                  <a:pt x="6416" y="1687"/>
                </a:lnTo>
                <a:lnTo>
                  <a:pt x="6416" y="1689"/>
                </a:lnTo>
                <a:lnTo>
                  <a:pt x="6415" y="1691"/>
                </a:lnTo>
                <a:lnTo>
                  <a:pt x="6414" y="1693"/>
                </a:lnTo>
                <a:lnTo>
                  <a:pt x="6412" y="1695"/>
                </a:lnTo>
                <a:lnTo>
                  <a:pt x="6410" y="1696"/>
                </a:lnTo>
                <a:lnTo>
                  <a:pt x="6408" y="1697"/>
                </a:lnTo>
                <a:lnTo>
                  <a:pt x="6406" y="1697"/>
                </a:lnTo>
                <a:lnTo>
                  <a:pt x="6140" y="1697"/>
                </a:lnTo>
                <a:lnTo>
                  <a:pt x="6136" y="1696"/>
                </a:lnTo>
                <a:lnTo>
                  <a:pt x="6133" y="1694"/>
                </a:lnTo>
                <a:lnTo>
                  <a:pt x="6132" y="1693"/>
                </a:lnTo>
                <a:lnTo>
                  <a:pt x="6131" y="1692"/>
                </a:lnTo>
                <a:lnTo>
                  <a:pt x="6130" y="1688"/>
                </a:lnTo>
                <a:lnTo>
                  <a:pt x="6089" y="1450"/>
                </a:lnTo>
                <a:lnTo>
                  <a:pt x="5743" y="1450"/>
                </a:lnTo>
                <a:lnTo>
                  <a:pt x="5703" y="1688"/>
                </a:lnTo>
                <a:lnTo>
                  <a:pt x="5701" y="1692"/>
                </a:lnTo>
                <a:lnTo>
                  <a:pt x="5699" y="1694"/>
                </a:lnTo>
                <a:lnTo>
                  <a:pt x="5696" y="1696"/>
                </a:lnTo>
                <a:lnTo>
                  <a:pt x="5692" y="1697"/>
                </a:lnTo>
                <a:lnTo>
                  <a:pt x="5432" y="1697"/>
                </a:lnTo>
                <a:lnTo>
                  <a:pt x="5430" y="1697"/>
                </a:lnTo>
                <a:lnTo>
                  <a:pt x="5427" y="1696"/>
                </a:lnTo>
                <a:lnTo>
                  <a:pt x="5425" y="1695"/>
                </a:lnTo>
                <a:lnTo>
                  <a:pt x="5424" y="1693"/>
                </a:lnTo>
                <a:lnTo>
                  <a:pt x="5423" y="1691"/>
                </a:lnTo>
                <a:lnTo>
                  <a:pt x="5422" y="1689"/>
                </a:lnTo>
                <a:lnTo>
                  <a:pt x="5422" y="1687"/>
                </a:lnTo>
                <a:lnTo>
                  <a:pt x="5422" y="1684"/>
                </a:lnTo>
                <a:lnTo>
                  <a:pt x="5504" y="1273"/>
                </a:lnTo>
                <a:lnTo>
                  <a:pt x="5586" y="862"/>
                </a:lnTo>
                <a:lnTo>
                  <a:pt x="5668" y="451"/>
                </a:lnTo>
                <a:lnTo>
                  <a:pt x="5750" y="40"/>
                </a:lnTo>
                <a:lnTo>
                  <a:pt x="5751" y="37"/>
                </a:lnTo>
                <a:lnTo>
                  <a:pt x="5753" y="34"/>
                </a:lnTo>
                <a:lnTo>
                  <a:pt x="5756" y="32"/>
                </a:lnTo>
                <a:lnTo>
                  <a:pt x="5758" y="32"/>
                </a:lnTo>
                <a:lnTo>
                  <a:pt x="5760" y="32"/>
                </a:lnTo>
                <a:lnTo>
                  <a:pt x="6076" y="32"/>
                </a:lnTo>
                <a:lnTo>
                  <a:pt x="6080" y="32"/>
                </a:lnTo>
                <a:lnTo>
                  <a:pt x="6083" y="34"/>
                </a:lnTo>
                <a:lnTo>
                  <a:pt x="6084" y="35"/>
                </a:lnTo>
                <a:lnTo>
                  <a:pt x="6085" y="37"/>
                </a:lnTo>
                <a:lnTo>
                  <a:pt x="6086" y="40"/>
                </a:lnTo>
                <a:lnTo>
                  <a:pt x="6168" y="451"/>
                </a:lnTo>
                <a:lnTo>
                  <a:pt x="6251" y="862"/>
                </a:lnTo>
                <a:lnTo>
                  <a:pt x="6333" y="1273"/>
                </a:lnTo>
                <a:lnTo>
                  <a:pt x="6416" y="1684"/>
                </a:lnTo>
                <a:close/>
                <a:moveTo>
                  <a:pt x="5783" y="1212"/>
                </a:moveTo>
                <a:lnTo>
                  <a:pt x="6049" y="1212"/>
                </a:lnTo>
                <a:lnTo>
                  <a:pt x="5925" y="484"/>
                </a:lnTo>
                <a:lnTo>
                  <a:pt x="5924" y="481"/>
                </a:lnTo>
                <a:lnTo>
                  <a:pt x="5922" y="479"/>
                </a:lnTo>
                <a:lnTo>
                  <a:pt x="5921" y="478"/>
                </a:lnTo>
                <a:lnTo>
                  <a:pt x="5919" y="477"/>
                </a:lnTo>
                <a:lnTo>
                  <a:pt x="5916" y="477"/>
                </a:lnTo>
                <a:lnTo>
                  <a:pt x="5913" y="477"/>
                </a:lnTo>
                <a:lnTo>
                  <a:pt x="5912" y="478"/>
                </a:lnTo>
                <a:lnTo>
                  <a:pt x="5911" y="479"/>
                </a:lnTo>
                <a:lnTo>
                  <a:pt x="5909" y="481"/>
                </a:lnTo>
                <a:lnTo>
                  <a:pt x="5908" y="484"/>
                </a:lnTo>
                <a:lnTo>
                  <a:pt x="5783" y="1212"/>
                </a:lnTo>
                <a:close/>
                <a:moveTo>
                  <a:pt x="1616" y="40"/>
                </a:moveTo>
                <a:lnTo>
                  <a:pt x="1698" y="451"/>
                </a:lnTo>
                <a:lnTo>
                  <a:pt x="1780" y="862"/>
                </a:lnTo>
                <a:lnTo>
                  <a:pt x="1863" y="1273"/>
                </a:lnTo>
                <a:lnTo>
                  <a:pt x="1945" y="1684"/>
                </a:lnTo>
                <a:lnTo>
                  <a:pt x="1945" y="1687"/>
                </a:lnTo>
                <a:lnTo>
                  <a:pt x="1945" y="1689"/>
                </a:lnTo>
                <a:lnTo>
                  <a:pt x="1944" y="1691"/>
                </a:lnTo>
                <a:lnTo>
                  <a:pt x="1943" y="1693"/>
                </a:lnTo>
                <a:lnTo>
                  <a:pt x="1941" y="1695"/>
                </a:lnTo>
                <a:lnTo>
                  <a:pt x="1939" y="1696"/>
                </a:lnTo>
                <a:lnTo>
                  <a:pt x="1937" y="1697"/>
                </a:lnTo>
                <a:lnTo>
                  <a:pt x="1935" y="1697"/>
                </a:lnTo>
                <a:lnTo>
                  <a:pt x="1669" y="1697"/>
                </a:lnTo>
                <a:lnTo>
                  <a:pt x="1665" y="1696"/>
                </a:lnTo>
                <a:lnTo>
                  <a:pt x="1662" y="1694"/>
                </a:lnTo>
                <a:lnTo>
                  <a:pt x="1661" y="1693"/>
                </a:lnTo>
                <a:lnTo>
                  <a:pt x="1660" y="1692"/>
                </a:lnTo>
                <a:lnTo>
                  <a:pt x="1659" y="1688"/>
                </a:lnTo>
                <a:lnTo>
                  <a:pt x="1618" y="1450"/>
                </a:lnTo>
                <a:lnTo>
                  <a:pt x="1272" y="1450"/>
                </a:lnTo>
                <a:lnTo>
                  <a:pt x="1232" y="1688"/>
                </a:lnTo>
                <a:lnTo>
                  <a:pt x="1230" y="1692"/>
                </a:lnTo>
                <a:lnTo>
                  <a:pt x="1228" y="1694"/>
                </a:lnTo>
                <a:lnTo>
                  <a:pt x="1225" y="1696"/>
                </a:lnTo>
                <a:lnTo>
                  <a:pt x="1221" y="1697"/>
                </a:lnTo>
                <a:lnTo>
                  <a:pt x="960" y="1697"/>
                </a:lnTo>
                <a:lnTo>
                  <a:pt x="958" y="1697"/>
                </a:lnTo>
                <a:lnTo>
                  <a:pt x="956" y="1696"/>
                </a:lnTo>
                <a:lnTo>
                  <a:pt x="954" y="1695"/>
                </a:lnTo>
                <a:lnTo>
                  <a:pt x="952" y="1693"/>
                </a:lnTo>
                <a:lnTo>
                  <a:pt x="951" y="1691"/>
                </a:lnTo>
                <a:lnTo>
                  <a:pt x="950" y="1689"/>
                </a:lnTo>
                <a:lnTo>
                  <a:pt x="950" y="1687"/>
                </a:lnTo>
                <a:lnTo>
                  <a:pt x="950" y="1684"/>
                </a:lnTo>
                <a:lnTo>
                  <a:pt x="1033" y="1273"/>
                </a:lnTo>
                <a:lnTo>
                  <a:pt x="1115" y="862"/>
                </a:lnTo>
                <a:lnTo>
                  <a:pt x="1197" y="451"/>
                </a:lnTo>
                <a:lnTo>
                  <a:pt x="1279" y="40"/>
                </a:lnTo>
                <a:lnTo>
                  <a:pt x="1280" y="37"/>
                </a:lnTo>
                <a:lnTo>
                  <a:pt x="1282" y="34"/>
                </a:lnTo>
                <a:lnTo>
                  <a:pt x="1286" y="32"/>
                </a:lnTo>
                <a:lnTo>
                  <a:pt x="1287" y="32"/>
                </a:lnTo>
                <a:lnTo>
                  <a:pt x="1289" y="32"/>
                </a:lnTo>
                <a:lnTo>
                  <a:pt x="1605" y="32"/>
                </a:lnTo>
                <a:lnTo>
                  <a:pt x="1609" y="32"/>
                </a:lnTo>
                <a:lnTo>
                  <a:pt x="1612" y="34"/>
                </a:lnTo>
                <a:lnTo>
                  <a:pt x="1613" y="35"/>
                </a:lnTo>
                <a:lnTo>
                  <a:pt x="1614" y="37"/>
                </a:lnTo>
                <a:lnTo>
                  <a:pt x="1616" y="40"/>
                </a:lnTo>
                <a:close/>
                <a:moveTo>
                  <a:pt x="1312" y="1212"/>
                </a:moveTo>
                <a:lnTo>
                  <a:pt x="1578" y="1212"/>
                </a:lnTo>
                <a:lnTo>
                  <a:pt x="1454" y="484"/>
                </a:lnTo>
                <a:lnTo>
                  <a:pt x="1453" y="481"/>
                </a:lnTo>
                <a:lnTo>
                  <a:pt x="1451" y="479"/>
                </a:lnTo>
                <a:lnTo>
                  <a:pt x="1450" y="478"/>
                </a:lnTo>
                <a:lnTo>
                  <a:pt x="1449" y="477"/>
                </a:lnTo>
                <a:lnTo>
                  <a:pt x="1446" y="477"/>
                </a:lnTo>
                <a:lnTo>
                  <a:pt x="1443" y="477"/>
                </a:lnTo>
                <a:lnTo>
                  <a:pt x="1441" y="478"/>
                </a:lnTo>
                <a:lnTo>
                  <a:pt x="1440" y="479"/>
                </a:lnTo>
                <a:lnTo>
                  <a:pt x="1438" y="481"/>
                </a:lnTo>
                <a:lnTo>
                  <a:pt x="1437" y="484"/>
                </a:lnTo>
                <a:lnTo>
                  <a:pt x="1312" y="1212"/>
                </a:lnTo>
                <a:close/>
                <a:moveTo>
                  <a:pt x="986" y="32"/>
                </a:moveTo>
                <a:lnTo>
                  <a:pt x="990" y="32"/>
                </a:lnTo>
                <a:lnTo>
                  <a:pt x="992" y="33"/>
                </a:lnTo>
                <a:lnTo>
                  <a:pt x="993" y="35"/>
                </a:lnTo>
                <a:lnTo>
                  <a:pt x="994" y="37"/>
                </a:lnTo>
                <a:lnTo>
                  <a:pt x="995" y="39"/>
                </a:lnTo>
                <a:lnTo>
                  <a:pt x="995" y="41"/>
                </a:lnTo>
                <a:lnTo>
                  <a:pt x="994" y="44"/>
                </a:lnTo>
                <a:lnTo>
                  <a:pt x="912" y="455"/>
                </a:lnTo>
                <a:lnTo>
                  <a:pt x="830" y="866"/>
                </a:lnTo>
                <a:lnTo>
                  <a:pt x="748" y="1277"/>
                </a:lnTo>
                <a:lnTo>
                  <a:pt x="666" y="1688"/>
                </a:lnTo>
                <a:lnTo>
                  <a:pt x="665" y="1692"/>
                </a:lnTo>
                <a:lnTo>
                  <a:pt x="663" y="1695"/>
                </a:lnTo>
                <a:lnTo>
                  <a:pt x="660" y="1696"/>
                </a:lnTo>
                <a:lnTo>
                  <a:pt x="658" y="1697"/>
                </a:lnTo>
                <a:lnTo>
                  <a:pt x="656" y="1697"/>
                </a:lnTo>
                <a:lnTo>
                  <a:pt x="340" y="1697"/>
                </a:lnTo>
                <a:lnTo>
                  <a:pt x="336" y="1696"/>
                </a:lnTo>
                <a:lnTo>
                  <a:pt x="333" y="1695"/>
                </a:lnTo>
                <a:lnTo>
                  <a:pt x="332" y="1693"/>
                </a:lnTo>
                <a:lnTo>
                  <a:pt x="331" y="1692"/>
                </a:lnTo>
                <a:lnTo>
                  <a:pt x="330" y="1689"/>
                </a:lnTo>
                <a:lnTo>
                  <a:pt x="248" y="1278"/>
                </a:lnTo>
                <a:lnTo>
                  <a:pt x="165" y="867"/>
                </a:lnTo>
                <a:lnTo>
                  <a:pt x="83" y="456"/>
                </a:lnTo>
                <a:lnTo>
                  <a:pt x="1" y="46"/>
                </a:lnTo>
                <a:lnTo>
                  <a:pt x="0" y="43"/>
                </a:lnTo>
                <a:lnTo>
                  <a:pt x="0" y="40"/>
                </a:lnTo>
                <a:lnTo>
                  <a:pt x="1" y="38"/>
                </a:lnTo>
                <a:lnTo>
                  <a:pt x="2" y="36"/>
                </a:lnTo>
                <a:lnTo>
                  <a:pt x="4" y="34"/>
                </a:lnTo>
                <a:lnTo>
                  <a:pt x="6" y="33"/>
                </a:lnTo>
                <a:lnTo>
                  <a:pt x="8" y="32"/>
                </a:lnTo>
                <a:lnTo>
                  <a:pt x="11" y="32"/>
                </a:lnTo>
                <a:lnTo>
                  <a:pt x="276" y="32"/>
                </a:lnTo>
                <a:lnTo>
                  <a:pt x="280" y="32"/>
                </a:lnTo>
                <a:lnTo>
                  <a:pt x="283" y="34"/>
                </a:lnTo>
                <a:lnTo>
                  <a:pt x="284" y="35"/>
                </a:lnTo>
                <a:lnTo>
                  <a:pt x="285" y="37"/>
                </a:lnTo>
                <a:lnTo>
                  <a:pt x="287" y="40"/>
                </a:lnTo>
                <a:lnTo>
                  <a:pt x="389" y="642"/>
                </a:lnTo>
                <a:lnTo>
                  <a:pt x="491" y="1245"/>
                </a:lnTo>
                <a:lnTo>
                  <a:pt x="492" y="1248"/>
                </a:lnTo>
                <a:lnTo>
                  <a:pt x="494" y="1250"/>
                </a:lnTo>
                <a:lnTo>
                  <a:pt x="495" y="1251"/>
                </a:lnTo>
                <a:lnTo>
                  <a:pt x="497" y="1251"/>
                </a:lnTo>
                <a:lnTo>
                  <a:pt x="500" y="1252"/>
                </a:lnTo>
                <a:lnTo>
                  <a:pt x="503" y="1251"/>
                </a:lnTo>
                <a:lnTo>
                  <a:pt x="504" y="1251"/>
                </a:lnTo>
                <a:lnTo>
                  <a:pt x="505" y="1250"/>
                </a:lnTo>
                <a:lnTo>
                  <a:pt x="507" y="1248"/>
                </a:lnTo>
                <a:lnTo>
                  <a:pt x="508" y="1245"/>
                </a:lnTo>
                <a:lnTo>
                  <a:pt x="611" y="642"/>
                </a:lnTo>
                <a:lnTo>
                  <a:pt x="714" y="40"/>
                </a:lnTo>
                <a:lnTo>
                  <a:pt x="715" y="37"/>
                </a:lnTo>
                <a:lnTo>
                  <a:pt x="717" y="34"/>
                </a:lnTo>
                <a:lnTo>
                  <a:pt x="720" y="32"/>
                </a:lnTo>
                <a:lnTo>
                  <a:pt x="724" y="32"/>
                </a:lnTo>
                <a:lnTo>
                  <a:pt x="986" y="32"/>
                </a:lnTo>
                <a:close/>
                <a:moveTo>
                  <a:pt x="2368" y="32"/>
                </a:moveTo>
                <a:lnTo>
                  <a:pt x="2371" y="32"/>
                </a:lnTo>
                <a:lnTo>
                  <a:pt x="2373" y="33"/>
                </a:lnTo>
                <a:lnTo>
                  <a:pt x="2377" y="36"/>
                </a:lnTo>
                <a:lnTo>
                  <a:pt x="2378" y="37"/>
                </a:lnTo>
                <a:lnTo>
                  <a:pt x="2378" y="40"/>
                </a:lnTo>
                <a:lnTo>
                  <a:pt x="2379" y="44"/>
                </a:lnTo>
                <a:lnTo>
                  <a:pt x="2379" y="454"/>
                </a:lnTo>
                <a:lnTo>
                  <a:pt x="2379" y="865"/>
                </a:lnTo>
                <a:lnTo>
                  <a:pt x="2379" y="1275"/>
                </a:lnTo>
                <a:lnTo>
                  <a:pt x="2379" y="1686"/>
                </a:lnTo>
                <a:lnTo>
                  <a:pt x="2378" y="1691"/>
                </a:lnTo>
                <a:lnTo>
                  <a:pt x="2378" y="1692"/>
                </a:lnTo>
                <a:lnTo>
                  <a:pt x="2377" y="1694"/>
                </a:lnTo>
                <a:lnTo>
                  <a:pt x="2375" y="1695"/>
                </a:lnTo>
                <a:lnTo>
                  <a:pt x="2373" y="1696"/>
                </a:lnTo>
                <a:lnTo>
                  <a:pt x="2371" y="1697"/>
                </a:lnTo>
                <a:lnTo>
                  <a:pt x="2368" y="1697"/>
                </a:lnTo>
                <a:lnTo>
                  <a:pt x="2097" y="1697"/>
                </a:lnTo>
                <a:lnTo>
                  <a:pt x="2094" y="1697"/>
                </a:lnTo>
                <a:lnTo>
                  <a:pt x="2092" y="1696"/>
                </a:lnTo>
                <a:lnTo>
                  <a:pt x="2088" y="1694"/>
                </a:lnTo>
                <a:lnTo>
                  <a:pt x="2086" y="1692"/>
                </a:lnTo>
                <a:lnTo>
                  <a:pt x="2085" y="1691"/>
                </a:lnTo>
                <a:lnTo>
                  <a:pt x="2085" y="1689"/>
                </a:lnTo>
                <a:lnTo>
                  <a:pt x="2085" y="1686"/>
                </a:lnTo>
                <a:lnTo>
                  <a:pt x="2085" y="1275"/>
                </a:lnTo>
                <a:lnTo>
                  <a:pt x="2085" y="865"/>
                </a:lnTo>
                <a:lnTo>
                  <a:pt x="2085" y="454"/>
                </a:lnTo>
                <a:lnTo>
                  <a:pt x="2085" y="44"/>
                </a:lnTo>
                <a:lnTo>
                  <a:pt x="2085" y="40"/>
                </a:lnTo>
                <a:lnTo>
                  <a:pt x="2086" y="37"/>
                </a:lnTo>
                <a:lnTo>
                  <a:pt x="2088" y="36"/>
                </a:lnTo>
                <a:lnTo>
                  <a:pt x="2089" y="34"/>
                </a:lnTo>
                <a:lnTo>
                  <a:pt x="2092" y="33"/>
                </a:lnTo>
                <a:lnTo>
                  <a:pt x="2094" y="32"/>
                </a:lnTo>
                <a:lnTo>
                  <a:pt x="2097" y="32"/>
                </a:lnTo>
                <a:lnTo>
                  <a:pt x="2368" y="32"/>
                </a:lnTo>
                <a:close/>
                <a:moveTo>
                  <a:pt x="3212" y="836"/>
                </a:moveTo>
                <a:lnTo>
                  <a:pt x="3228" y="848"/>
                </a:lnTo>
                <a:lnTo>
                  <a:pt x="3244" y="861"/>
                </a:lnTo>
                <a:lnTo>
                  <a:pt x="3258" y="873"/>
                </a:lnTo>
                <a:lnTo>
                  <a:pt x="3272" y="886"/>
                </a:lnTo>
                <a:lnTo>
                  <a:pt x="3286" y="898"/>
                </a:lnTo>
                <a:lnTo>
                  <a:pt x="3298" y="911"/>
                </a:lnTo>
                <a:lnTo>
                  <a:pt x="3310" y="923"/>
                </a:lnTo>
                <a:lnTo>
                  <a:pt x="3322" y="936"/>
                </a:lnTo>
                <a:lnTo>
                  <a:pt x="3332" y="949"/>
                </a:lnTo>
                <a:lnTo>
                  <a:pt x="3343" y="962"/>
                </a:lnTo>
                <a:lnTo>
                  <a:pt x="3361" y="988"/>
                </a:lnTo>
                <a:lnTo>
                  <a:pt x="3370" y="1002"/>
                </a:lnTo>
                <a:lnTo>
                  <a:pt x="3378" y="1015"/>
                </a:lnTo>
                <a:lnTo>
                  <a:pt x="3385" y="1029"/>
                </a:lnTo>
                <a:lnTo>
                  <a:pt x="3392" y="1043"/>
                </a:lnTo>
                <a:lnTo>
                  <a:pt x="3398" y="1057"/>
                </a:lnTo>
                <a:lnTo>
                  <a:pt x="3404" y="1071"/>
                </a:lnTo>
                <a:lnTo>
                  <a:pt x="3411" y="1085"/>
                </a:lnTo>
                <a:lnTo>
                  <a:pt x="3416" y="1100"/>
                </a:lnTo>
                <a:lnTo>
                  <a:pt x="3420" y="1114"/>
                </a:lnTo>
                <a:lnTo>
                  <a:pt x="3424" y="1129"/>
                </a:lnTo>
                <a:lnTo>
                  <a:pt x="3428" y="1144"/>
                </a:lnTo>
                <a:lnTo>
                  <a:pt x="3431" y="1160"/>
                </a:lnTo>
                <a:lnTo>
                  <a:pt x="3434" y="1175"/>
                </a:lnTo>
                <a:lnTo>
                  <a:pt x="3436" y="1191"/>
                </a:lnTo>
                <a:lnTo>
                  <a:pt x="3438" y="1207"/>
                </a:lnTo>
                <a:lnTo>
                  <a:pt x="3439" y="1224"/>
                </a:lnTo>
                <a:lnTo>
                  <a:pt x="3440" y="1240"/>
                </a:lnTo>
                <a:lnTo>
                  <a:pt x="3441" y="1257"/>
                </a:lnTo>
                <a:lnTo>
                  <a:pt x="3442" y="1274"/>
                </a:lnTo>
                <a:lnTo>
                  <a:pt x="3442" y="1291"/>
                </a:lnTo>
                <a:lnTo>
                  <a:pt x="3441" y="1318"/>
                </a:lnTo>
                <a:lnTo>
                  <a:pt x="3441" y="1331"/>
                </a:lnTo>
                <a:lnTo>
                  <a:pt x="3440" y="1344"/>
                </a:lnTo>
                <a:lnTo>
                  <a:pt x="3437" y="1370"/>
                </a:lnTo>
                <a:lnTo>
                  <a:pt x="3434" y="1394"/>
                </a:lnTo>
                <a:lnTo>
                  <a:pt x="3432" y="1406"/>
                </a:lnTo>
                <a:lnTo>
                  <a:pt x="3430" y="1417"/>
                </a:lnTo>
                <a:lnTo>
                  <a:pt x="3424" y="1440"/>
                </a:lnTo>
                <a:lnTo>
                  <a:pt x="3418" y="1462"/>
                </a:lnTo>
                <a:lnTo>
                  <a:pt x="3411" y="1483"/>
                </a:lnTo>
                <a:lnTo>
                  <a:pt x="3406" y="1493"/>
                </a:lnTo>
                <a:lnTo>
                  <a:pt x="3402" y="1503"/>
                </a:lnTo>
                <a:lnTo>
                  <a:pt x="3393" y="1522"/>
                </a:lnTo>
                <a:lnTo>
                  <a:pt x="3383" y="1541"/>
                </a:lnTo>
                <a:lnTo>
                  <a:pt x="3372" y="1558"/>
                </a:lnTo>
                <a:lnTo>
                  <a:pt x="3360" y="1575"/>
                </a:lnTo>
                <a:lnTo>
                  <a:pt x="3354" y="1583"/>
                </a:lnTo>
                <a:lnTo>
                  <a:pt x="3348" y="1591"/>
                </a:lnTo>
                <a:lnTo>
                  <a:pt x="3341" y="1598"/>
                </a:lnTo>
                <a:lnTo>
                  <a:pt x="3334" y="1606"/>
                </a:lnTo>
                <a:lnTo>
                  <a:pt x="3320" y="1620"/>
                </a:lnTo>
                <a:lnTo>
                  <a:pt x="3313" y="1627"/>
                </a:lnTo>
                <a:lnTo>
                  <a:pt x="3305" y="1633"/>
                </a:lnTo>
                <a:lnTo>
                  <a:pt x="3289" y="1646"/>
                </a:lnTo>
                <a:lnTo>
                  <a:pt x="3273" y="1657"/>
                </a:lnTo>
                <a:lnTo>
                  <a:pt x="3256" y="1668"/>
                </a:lnTo>
                <a:lnTo>
                  <a:pt x="3237" y="1678"/>
                </a:lnTo>
                <a:lnTo>
                  <a:pt x="3219" y="1687"/>
                </a:lnTo>
                <a:lnTo>
                  <a:pt x="3199" y="1695"/>
                </a:lnTo>
                <a:lnTo>
                  <a:pt x="3179" y="1703"/>
                </a:lnTo>
                <a:lnTo>
                  <a:pt x="3158" y="1709"/>
                </a:lnTo>
                <a:lnTo>
                  <a:pt x="3147" y="1712"/>
                </a:lnTo>
                <a:lnTo>
                  <a:pt x="3136" y="1715"/>
                </a:lnTo>
                <a:lnTo>
                  <a:pt x="3114" y="1719"/>
                </a:lnTo>
                <a:lnTo>
                  <a:pt x="3091" y="1723"/>
                </a:lnTo>
                <a:lnTo>
                  <a:pt x="3079" y="1725"/>
                </a:lnTo>
                <a:lnTo>
                  <a:pt x="3067" y="1726"/>
                </a:lnTo>
                <a:lnTo>
                  <a:pt x="3043" y="1728"/>
                </a:lnTo>
                <a:lnTo>
                  <a:pt x="3018" y="1730"/>
                </a:lnTo>
                <a:lnTo>
                  <a:pt x="2991" y="1730"/>
                </a:lnTo>
                <a:lnTo>
                  <a:pt x="2967" y="1730"/>
                </a:lnTo>
                <a:lnTo>
                  <a:pt x="2944" y="1728"/>
                </a:lnTo>
                <a:lnTo>
                  <a:pt x="2933" y="1727"/>
                </a:lnTo>
                <a:lnTo>
                  <a:pt x="2921" y="1726"/>
                </a:lnTo>
                <a:lnTo>
                  <a:pt x="2910" y="1725"/>
                </a:lnTo>
                <a:lnTo>
                  <a:pt x="2899" y="1723"/>
                </a:lnTo>
                <a:lnTo>
                  <a:pt x="2878" y="1719"/>
                </a:lnTo>
                <a:lnTo>
                  <a:pt x="2857" y="1714"/>
                </a:lnTo>
                <a:lnTo>
                  <a:pt x="2847" y="1712"/>
                </a:lnTo>
                <a:lnTo>
                  <a:pt x="2836" y="1709"/>
                </a:lnTo>
                <a:lnTo>
                  <a:pt x="2817" y="1702"/>
                </a:lnTo>
                <a:lnTo>
                  <a:pt x="2798" y="1695"/>
                </a:lnTo>
                <a:lnTo>
                  <a:pt x="2788" y="1691"/>
                </a:lnTo>
                <a:lnTo>
                  <a:pt x="2779" y="1687"/>
                </a:lnTo>
                <a:lnTo>
                  <a:pt x="2770" y="1682"/>
                </a:lnTo>
                <a:lnTo>
                  <a:pt x="2761" y="1678"/>
                </a:lnTo>
                <a:lnTo>
                  <a:pt x="2744" y="1668"/>
                </a:lnTo>
                <a:lnTo>
                  <a:pt x="2728" y="1657"/>
                </a:lnTo>
                <a:lnTo>
                  <a:pt x="2712" y="1646"/>
                </a:lnTo>
                <a:lnTo>
                  <a:pt x="2697" y="1633"/>
                </a:lnTo>
                <a:lnTo>
                  <a:pt x="2690" y="1627"/>
                </a:lnTo>
                <a:lnTo>
                  <a:pt x="2683" y="1620"/>
                </a:lnTo>
                <a:lnTo>
                  <a:pt x="2676" y="1613"/>
                </a:lnTo>
                <a:lnTo>
                  <a:pt x="2669" y="1606"/>
                </a:lnTo>
                <a:lnTo>
                  <a:pt x="2663" y="1599"/>
                </a:lnTo>
                <a:lnTo>
                  <a:pt x="2657" y="1591"/>
                </a:lnTo>
                <a:lnTo>
                  <a:pt x="2645" y="1576"/>
                </a:lnTo>
                <a:lnTo>
                  <a:pt x="2634" y="1559"/>
                </a:lnTo>
                <a:lnTo>
                  <a:pt x="2623" y="1542"/>
                </a:lnTo>
                <a:lnTo>
                  <a:pt x="2614" y="1524"/>
                </a:lnTo>
                <a:lnTo>
                  <a:pt x="2604" y="1505"/>
                </a:lnTo>
                <a:lnTo>
                  <a:pt x="2600" y="1495"/>
                </a:lnTo>
                <a:lnTo>
                  <a:pt x="2596" y="1485"/>
                </a:lnTo>
                <a:lnTo>
                  <a:pt x="2589" y="1465"/>
                </a:lnTo>
                <a:lnTo>
                  <a:pt x="2586" y="1454"/>
                </a:lnTo>
                <a:lnTo>
                  <a:pt x="2583" y="1444"/>
                </a:lnTo>
                <a:lnTo>
                  <a:pt x="2578" y="1422"/>
                </a:lnTo>
                <a:lnTo>
                  <a:pt x="2574" y="1399"/>
                </a:lnTo>
                <a:lnTo>
                  <a:pt x="2572" y="1387"/>
                </a:lnTo>
                <a:lnTo>
                  <a:pt x="2570" y="1375"/>
                </a:lnTo>
                <a:lnTo>
                  <a:pt x="2568" y="1351"/>
                </a:lnTo>
                <a:lnTo>
                  <a:pt x="2567" y="1338"/>
                </a:lnTo>
                <a:lnTo>
                  <a:pt x="2566" y="1326"/>
                </a:lnTo>
                <a:lnTo>
                  <a:pt x="2566" y="1300"/>
                </a:lnTo>
                <a:lnTo>
                  <a:pt x="2566" y="1210"/>
                </a:lnTo>
                <a:lnTo>
                  <a:pt x="2566" y="1208"/>
                </a:lnTo>
                <a:lnTo>
                  <a:pt x="2567" y="1206"/>
                </a:lnTo>
                <a:lnTo>
                  <a:pt x="2568" y="1205"/>
                </a:lnTo>
                <a:lnTo>
                  <a:pt x="2569" y="1203"/>
                </a:lnTo>
                <a:lnTo>
                  <a:pt x="2570" y="1202"/>
                </a:lnTo>
                <a:lnTo>
                  <a:pt x="2572" y="1201"/>
                </a:lnTo>
                <a:lnTo>
                  <a:pt x="2576" y="1200"/>
                </a:lnTo>
                <a:lnTo>
                  <a:pt x="2847" y="1200"/>
                </a:lnTo>
                <a:lnTo>
                  <a:pt x="2852" y="1201"/>
                </a:lnTo>
                <a:lnTo>
                  <a:pt x="2853" y="1202"/>
                </a:lnTo>
                <a:lnTo>
                  <a:pt x="2855" y="1203"/>
                </a:lnTo>
                <a:lnTo>
                  <a:pt x="2856" y="1205"/>
                </a:lnTo>
                <a:lnTo>
                  <a:pt x="2857" y="1206"/>
                </a:lnTo>
                <a:lnTo>
                  <a:pt x="2858" y="1208"/>
                </a:lnTo>
                <a:lnTo>
                  <a:pt x="2858" y="1210"/>
                </a:lnTo>
                <a:lnTo>
                  <a:pt x="2858" y="1308"/>
                </a:lnTo>
                <a:lnTo>
                  <a:pt x="2858" y="1320"/>
                </a:lnTo>
                <a:lnTo>
                  <a:pt x="2859" y="1331"/>
                </a:lnTo>
                <a:lnTo>
                  <a:pt x="2861" y="1351"/>
                </a:lnTo>
                <a:lnTo>
                  <a:pt x="2862" y="1361"/>
                </a:lnTo>
                <a:lnTo>
                  <a:pt x="2864" y="1370"/>
                </a:lnTo>
                <a:lnTo>
                  <a:pt x="2866" y="1379"/>
                </a:lnTo>
                <a:lnTo>
                  <a:pt x="2869" y="1387"/>
                </a:lnTo>
                <a:lnTo>
                  <a:pt x="2875" y="1401"/>
                </a:lnTo>
                <a:lnTo>
                  <a:pt x="2878" y="1408"/>
                </a:lnTo>
                <a:lnTo>
                  <a:pt x="2882" y="1414"/>
                </a:lnTo>
                <a:lnTo>
                  <a:pt x="2890" y="1426"/>
                </a:lnTo>
                <a:lnTo>
                  <a:pt x="2894" y="1431"/>
                </a:lnTo>
                <a:lnTo>
                  <a:pt x="2899" y="1436"/>
                </a:lnTo>
                <a:lnTo>
                  <a:pt x="2904" y="1440"/>
                </a:lnTo>
                <a:lnTo>
                  <a:pt x="2909" y="1444"/>
                </a:lnTo>
                <a:lnTo>
                  <a:pt x="2919" y="1451"/>
                </a:lnTo>
                <a:lnTo>
                  <a:pt x="2931" y="1457"/>
                </a:lnTo>
                <a:lnTo>
                  <a:pt x="2937" y="1459"/>
                </a:lnTo>
                <a:lnTo>
                  <a:pt x="2943" y="1461"/>
                </a:lnTo>
                <a:lnTo>
                  <a:pt x="2956" y="1464"/>
                </a:lnTo>
                <a:lnTo>
                  <a:pt x="2962" y="1466"/>
                </a:lnTo>
                <a:lnTo>
                  <a:pt x="2969" y="1467"/>
                </a:lnTo>
                <a:lnTo>
                  <a:pt x="2983" y="1468"/>
                </a:lnTo>
                <a:lnTo>
                  <a:pt x="2997" y="1468"/>
                </a:lnTo>
                <a:lnTo>
                  <a:pt x="3013" y="1468"/>
                </a:lnTo>
                <a:lnTo>
                  <a:pt x="3027" y="1467"/>
                </a:lnTo>
                <a:lnTo>
                  <a:pt x="3041" y="1464"/>
                </a:lnTo>
                <a:lnTo>
                  <a:pt x="3055" y="1461"/>
                </a:lnTo>
                <a:lnTo>
                  <a:pt x="3068" y="1457"/>
                </a:lnTo>
                <a:lnTo>
                  <a:pt x="3075" y="1454"/>
                </a:lnTo>
                <a:lnTo>
                  <a:pt x="3081" y="1451"/>
                </a:lnTo>
                <a:lnTo>
                  <a:pt x="3087" y="1448"/>
                </a:lnTo>
                <a:lnTo>
                  <a:pt x="3094" y="1444"/>
                </a:lnTo>
                <a:lnTo>
                  <a:pt x="3099" y="1440"/>
                </a:lnTo>
                <a:lnTo>
                  <a:pt x="3105" y="1436"/>
                </a:lnTo>
                <a:lnTo>
                  <a:pt x="3110" y="1431"/>
                </a:lnTo>
                <a:lnTo>
                  <a:pt x="3115" y="1426"/>
                </a:lnTo>
                <a:lnTo>
                  <a:pt x="3120" y="1420"/>
                </a:lnTo>
                <a:lnTo>
                  <a:pt x="3125" y="1414"/>
                </a:lnTo>
                <a:lnTo>
                  <a:pt x="3129" y="1408"/>
                </a:lnTo>
                <a:lnTo>
                  <a:pt x="3133" y="1401"/>
                </a:lnTo>
                <a:lnTo>
                  <a:pt x="3137" y="1394"/>
                </a:lnTo>
                <a:lnTo>
                  <a:pt x="3141" y="1387"/>
                </a:lnTo>
                <a:lnTo>
                  <a:pt x="3144" y="1379"/>
                </a:lnTo>
                <a:lnTo>
                  <a:pt x="3146" y="1370"/>
                </a:lnTo>
                <a:lnTo>
                  <a:pt x="3149" y="1361"/>
                </a:lnTo>
                <a:lnTo>
                  <a:pt x="3151" y="1351"/>
                </a:lnTo>
                <a:lnTo>
                  <a:pt x="3152" y="1341"/>
                </a:lnTo>
                <a:lnTo>
                  <a:pt x="3153" y="1331"/>
                </a:lnTo>
                <a:lnTo>
                  <a:pt x="3154" y="1320"/>
                </a:lnTo>
                <a:lnTo>
                  <a:pt x="3154" y="1308"/>
                </a:lnTo>
                <a:lnTo>
                  <a:pt x="3154" y="1298"/>
                </a:lnTo>
                <a:lnTo>
                  <a:pt x="3154" y="1287"/>
                </a:lnTo>
                <a:lnTo>
                  <a:pt x="3154" y="1277"/>
                </a:lnTo>
                <a:lnTo>
                  <a:pt x="3153" y="1258"/>
                </a:lnTo>
                <a:lnTo>
                  <a:pt x="3150" y="1240"/>
                </a:lnTo>
                <a:lnTo>
                  <a:pt x="3149" y="1231"/>
                </a:lnTo>
                <a:lnTo>
                  <a:pt x="3147" y="1223"/>
                </a:lnTo>
                <a:lnTo>
                  <a:pt x="3143" y="1207"/>
                </a:lnTo>
                <a:lnTo>
                  <a:pt x="3141" y="1200"/>
                </a:lnTo>
                <a:lnTo>
                  <a:pt x="3138" y="1192"/>
                </a:lnTo>
                <a:lnTo>
                  <a:pt x="3135" y="1185"/>
                </a:lnTo>
                <a:lnTo>
                  <a:pt x="3132" y="1178"/>
                </a:lnTo>
                <a:lnTo>
                  <a:pt x="3128" y="1171"/>
                </a:lnTo>
                <a:lnTo>
                  <a:pt x="3124" y="1164"/>
                </a:lnTo>
                <a:lnTo>
                  <a:pt x="3115" y="1150"/>
                </a:lnTo>
                <a:lnTo>
                  <a:pt x="3104" y="1136"/>
                </a:lnTo>
                <a:lnTo>
                  <a:pt x="3092" y="1123"/>
                </a:lnTo>
                <a:lnTo>
                  <a:pt x="3086" y="1116"/>
                </a:lnTo>
                <a:lnTo>
                  <a:pt x="3079" y="1109"/>
                </a:lnTo>
                <a:lnTo>
                  <a:pt x="3063" y="1095"/>
                </a:lnTo>
                <a:lnTo>
                  <a:pt x="3046" y="1080"/>
                </a:lnTo>
                <a:lnTo>
                  <a:pt x="3027" y="1065"/>
                </a:lnTo>
                <a:lnTo>
                  <a:pt x="3005" y="1048"/>
                </a:lnTo>
                <a:lnTo>
                  <a:pt x="2814" y="903"/>
                </a:lnTo>
                <a:lnTo>
                  <a:pt x="2787" y="882"/>
                </a:lnTo>
                <a:lnTo>
                  <a:pt x="2774" y="871"/>
                </a:lnTo>
                <a:lnTo>
                  <a:pt x="2762" y="860"/>
                </a:lnTo>
                <a:lnTo>
                  <a:pt x="2749" y="849"/>
                </a:lnTo>
                <a:lnTo>
                  <a:pt x="2737" y="837"/>
                </a:lnTo>
                <a:lnTo>
                  <a:pt x="2714" y="814"/>
                </a:lnTo>
                <a:lnTo>
                  <a:pt x="2702" y="802"/>
                </a:lnTo>
                <a:lnTo>
                  <a:pt x="2691" y="790"/>
                </a:lnTo>
                <a:lnTo>
                  <a:pt x="2681" y="777"/>
                </a:lnTo>
                <a:lnTo>
                  <a:pt x="2671" y="764"/>
                </a:lnTo>
                <a:lnTo>
                  <a:pt x="2661" y="751"/>
                </a:lnTo>
                <a:lnTo>
                  <a:pt x="2651" y="737"/>
                </a:lnTo>
                <a:lnTo>
                  <a:pt x="2642" y="724"/>
                </a:lnTo>
                <a:lnTo>
                  <a:pt x="2634" y="709"/>
                </a:lnTo>
                <a:lnTo>
                  <a:pt x="2626" y="695"/>
                </a:lnTo>
                <a:lnTo>
                  <a:pt x="2618" y="680"/>
                </a:lnTo>
                <a:lnTo>
                  <a:pt x="2611" y="665"/>
                </a:lnTo>
                <a:lnTo>
                  <a:pt x="2603" y="649"/>
                </a:lnTo>
                <a:lnTo>
                  <a:pt x="2597" y="633"/>
                </a:lnTo>
                <a:lnTo>
                  <a:pt x="2591" y="617"/>
                </a:lnTo>
                <a:lnTo>
                  <a:pt x="2588" y="609"/>
                </a:lnTo>
                <a:lnTo>
                  <a:pt x="2585" y="600"/>
                </a:lnTo>
                <a:lnTo>
                  <a:pt x="2580" y="583"/>
                </a:lnTo>
                <a:lnTo>
                  <a:pt x="2576" y="565"/>
                </a:lnTo>
                <a:lnTo>
                  <a:pt x="2572" y="547"/>
                </a:lnTo>
                <a:lnTo>
                  <a:pt x="2569" y="529"/>
                </a:lnTo>
                <a:lnTo>
                  <a:pt x="2566" y="510"/>
                </a:lnTo>
                <a:lnTo>
                  <a:pt x="2564" y="490"/>
                </a:lnTo>
                <a:lnTo>
                  <a:pt x="2563" y="470"/>
                </a:lnTo>
                <a:lnTo>
                  <a:pt x="2562" y="450"/>
                </a:lnTo>
                <a:lnTo>
                  <a:pt x="2562" y="429"/>
                </a:lnTo>
                <a:lnTo>
                  <a:pt x="2562" y="403"/>
                </a:lnTo>
                <a:lnTo>
                  <a:pt x="2564" y="378"/>
                </a:lnTo>
                <a:lnTo>
                  <a:pt x="2567" y="354"/>
                </a:lnTo>
                <a:lnTo>
                  <a:pt x="2568" y="342"/>
                </a:lnTo>
                <a:lnTo>
                  <a:pt x="2571" y="330"/>
                </a:lnTo>
                <a:lnTo>
                  <a:pt x="2573" y="319"/>
                </a:lnTo>
                <a:lnTo>
                  <a:pt x="2575" y="308"/>
                </a:lnTo>
                <a:lnTo>
                  <a:pt x="2578" y="297"/>
                </a:lnTo>
                <a:lnTo>
                  <a:pt x="2581" y="286"/>
                </a:lnTo>
                <a:lnTo>
                  <a:pt x="2588" y="265"/>
                </a:lnTo>
                <a:lnTo>
                  <a:pt x="2592" y="254"/>
                </a:lnTo>
                <a:lnTo>
                  <a:pt x="2596" y="244"/>
                </a:lnTo>
                <a:lnTo>
                  <a:pt x="2605" y="225"/>
                </a:lnTo>
                <a:lnTo>
                  <a:pt x="2611" y="215"/>
                </a:lnTo>
                <a:lnTo>
                  <a:pt x="2616" y="206"/>
                </a:lnTo>
                <a:lnTo>
                  <a:pt x="2626" y="188"/>
                </a:lnTo>
                <a:lnTo>
                  <a:pt x="2638" y="171"/>
                </a:lnTo>
                <a:lnTo>
                  <a:pt x="2650" y="154"/>
                </a:lnTo>
                <a:lnTo>
                  <a:pt x="2663" y="139"/>
                </a:lnTo>
                <a:lnTo>
                  <a:pt x="2677" y="124"/>
                </a:lnTo>
                <a:lnTo>
                  <a:pt x="2692" y="110"/>
                </a:lnTo>
                <a:lnTo>
                  <a:pt x="2708" y="97"/>
                </a:lnTo>
                <a:lnTo>
                  <a:pt x="2724" y="85"/>
                </a:lnTo>
                <a:lnTo>
                  <a:pt x="2741" y="73"/>
                </a:lnTo>
                <a:lnTo>
                  <a:pt x="2758" y="63"/>
                </a:lnTo>
                <a:lnTo>
                  <a:pt x="2767" y="57"/>
                </a:lnTo>
                <a:lnTo>
                  <a:pt x="2776" y="53"/>
                </a:lnTo>
                <a:lnTo>
                  <a:pt x="2795" y="44"/>
                </a:lnTo>
                <a:lnTo>
                  <a:pt x="2815" y="36"/>
                </a:lnTo>
                <a:lnTo>
                  <a:pt x="2835" y="28"/>
                </a:lnTo>
                <a:lnTo>
                  <a:pt x="2855" y="22"/>
                </a:lnTo>
                <a:lnTo>
                  <a:pt x="2866" y="19"/>
                </a:lnTo>
                <a:lnTo>
                  <a:pt x="2876" y="16"/>
                </a:lnTo>
                <a:lnTo>
                  <a:pt x="2898" y="11"/>
                </a:lnTo>
                <a:lnTo>
                  <a:pt x="2920" y="7"/>
                </a:lnTo>
                <a:lnTo>
                  <a:pt x="2942" y="4"/>
                </a:lnTo>
                <a:lnTo>
                  <a:pt x="2965" y="2"/>
                </a:lnTo>
                <a:lnTo>
                  <a:pt x="2988" y="1"/>
                </a:lnTo>
                <a:lnTo>
                  <a:pt x="3013" y="0"/>
                </a:lnTo>
                <a:lnTo>
                  <a:pt x="3036" y="1"/>
                </a:lnTo>
                <a:lnTo>
                  <a:pt x="3059" y="2"/>
                </a:lnTo>
                <a:lnTo>
                  <a:pt x="3082" y="4"/>
                </a:lnTo>
                <a:lnTo>
                  <a:pt x="3093" y="6"/>
                </a:lnTo>
                <a:lnTo>
                  <a:pt x="3103" y="7"/>
                </a:lnTo>
                <a:lnTo>
                  <a:pt x="3125" y="11"/>
                </a:lnTo>
                <a:lnTo>
                  <a:pt x="3145" y="16"/>
                </a:lnTo>
                <a:lnTo>
                  <a:pt x="3166" y="21"/>
                </a:lnTo>
                <a:lnTo>
                  <a:pt x="3185" y="28"/>
                </a:lnTo>
                <a:lnTo>
                  <a:pt x="3204" y="35"/>
                </a:lnTo>
                <a:lnTo>
                  <a:pt x="3222" y="43"/>
                </a:lnTo>
                <a:lnTo>
                  <a:pt x="3240" y="52"/>
                </a:lnTo>
                <a:lnTo>
                  <a:pt x="3248" y="56"/>
                </a:lnTo>
                <a:lnTo>
                  <a:pt x="3256" y="61"/>
                </a:lnTo>
                <a:lnTo>
                  <a:pt x="3265" y="66"/>
                </a:lnTo>
                <a:lnTo>
                  <a:pt x="3273" y="72"/>
                </a:lnTo>
                <a:lnTo>
                  <a:pt x="3288" y="83"/>
                </a:lnTo>
                <a:lnTo>
                  <a:pt x="3303" y="95"/>
                </a:lnTo>
                <a:lnTo>
                  <a:pt x="3317" y="108"/>
                </a:lnTo>
                <a:lnTo>
                  <a:pt x="3330" y="122"/>
                </a:lnTo>
                <a:lnTo>
                  <a:pt x="3336" y="129"/>
                </a:lnTo>
                <a:lnTo>
                  <a:pt x="3343" y="137"/>
                </a:lnTo>
                <a:lnTo>
                  <a:pt x="3354" y="152"/>
                </a:lnTo>
                <a:lnTo>
                  <a:pt x="3365" y="168"/>
                </a:lnTo>
                <a:lnTo>
                  <a:pt x="3375" y="186"/>
                </a:lnTo>
                <a:lnTo>
                  <a:pt x="3385" y="203"/>
                </a:lnTo>
                <a:lnTo>
                  <a:pt x="3393" y="222"/>
                </a:lnTo>
                <a:lnTo>
                  <a:pt x="3401" y="242"/>
                </a:lnTo>
                <a:lnTo>
                  <a:pt x="3409" y="262"/>
                </a:lnTo>
                <a:lnTo>
                  <a:pt x="3415" y="283"/>
                </a:lnTo>
                <a:lnTo>
                  <a:pt x="3420" y="305"/>
                </a:lnTo>
                <a:lnTo>
                  <a:pt x="3424" y="328"/>
                </a:lnTo>
                <a:lnTo>
                  <a:pt x="3427" y="351"/>
                </a:lnTo>
                <a:lnTo>
                  <a:pt x="3429" y="363"/>
                </a:lnTo>
                <a:lnTo>
                  <a:pt x="3430" y="376"/>
                </a:lnTo>
                <a:lnTo>
                  <a:pt x="3431" y="401"/>
                </a:lnTo>
                <a:lnTo>
                  <a:pt x="3432" y="427"/>
                </a:lnTo>
                <a:lnTo>
                  <a:pt x="3432" y="499"/>
                </a:lnTo>
                <a:lnTo>
                  <a:pt x="3431" y="501"/>
                </a:lnTo>
                <a:lnTo>
                  <a:pt x="3431" y="503"/>
                </a:lnTo>
                <a:lnTo>
                  <a:pt x="3429" y="505"/>
                </a:lnTo>
                <a:lnTo>
                  <a:pt x="3426" y="507"/>
                </a:lnTo>
                <a:lnTo>
                  <a:pt x="3423" y="508"/>
                </a:lnTo>
                <a:lnTo>
                  <a:pt x="3150" y="508"/>
                </a:lnTo>
                <a:lnTo>
                  <a:pt x="3146" y="507"/>
                </a:lnTo>
                <a:lnTo>
                  <a:pt x="3144" y="506"/>
                </a:lnTo>
                <a:lnTo>
                  <a:pt x="3142" y="505"/>
                </a:lnTo>
                <a:lnTo>
                  <a:pt x="3141" y="503"/>
                </a:lnTo>
                <a:lnTo>
                  <a:pt x="3140" y="501"/>
                </a:lnTo>
                <a:lnTo>
                  <a:pt x="3140" y="498"/>
                </a:lnTo>
                <a:lnTo>
                  <a:pt x="3140" y="495"/>
                </a:lnTo>
                <a:lnTo>
                  <a:pt x="3140" y="406"/>
                </a:lnTo>
                <a:lnTo>
                  <a:pt x="3139" y="396"/>
                </a:lnTo>
                <a:lnTo>
                  <a:pt x="3139" y="386"/>
                </a:lnTo>
                <a:lnTo>
                  <a:pt x="3138" y="377"/>
                </a:lnTo>
                <a:lnTo>
                  <a:pt x="3137" y="368"/>
                </a:lnTo>
                <a:lnTo>
                  <a:pt x="3133" y="352"/>
                </a:lnTo>
                <a:lnTo>
                  <a:pt x="3128" y="337"/>
                </a:lnTo>
                <a:lnTo>
                  <a:pt x="3125" y="330"/>
                </a:lnTo>
                <a:lnTo>
                  <a:pt x="3122" y="324"/>
                </a:lnTo>
                <a:lnTo>
                  <a:pt x="3115" y="312"/>
                </a:lnTo>
                <a:lnTo>
                  <a:pt x="3111" y="307"/>
                </a:lnTo>
                <a:lnTo>
                  <a:pt x="3107" y="302"/>
                </a:lnTo>
                <a:lnTo>
                  <a:pt x="3098" y="293"/>
                </a:lnTo>
                <a:lnTo>
                  <a:pt x="3088" y="285"/>
                </a:lnTo>
                <a:lnTo>
                  <a:pt x="3077" y="279"/>
                </a:lnTo>
                <a:lnTo>
                  <a:pt x="3072" y="276"/>
                </a:lnTo>
                <a:lnTo>
                  <a:pt x="3066" y="273"/>
                </a:lnTo>
                <a:lnTo>
                  <a:pt x="3054" y="269"/>
                </a:lnTo>
                <a:lnTo>
                  <a:pt x="3041" y="266"/>
                </a:lnTo>
                <a:lnTo>
                  <a:pt x="3034" y="265"/>
                </a:lnTo>
                <a:lnTo>
                  <a:pt x="3028" y="264"/>
                </a:lnTo>
                <a:lnTo>
                  <a:pt x="3014" y="263"/>
                </a:lnTo>
                <a:lnTo>
                  <a:pt x="2999" y="262"/>
                </a:lnTo>
                <a:lnTo>
                  <a:pt x="2985" y="263"/>
                </a:lnTo>
                <a:lnTo>
                  <a:pt x="2971" y="264"/>
                </a:lnTo>
                <a:lnTo>
                  <a:pt x="2958" y="266"/>
                </a:lnTo>
                <a:lnTo>
                  <a:pt x="2944" y="269"/>
                </a:lnTo>
                <a:lnTo>
                  <a:pt x="2938" y="271"/>
                </a:lnTo>
                <a:lnTo>
                  <a:pt x="2931" y="273"/>
                </a:lnTo>
                <a:lnTo>
                  <a:pt x="2925" y="276"/>
                </a:lnTo>
                <a:lnTo>
                  <a:pt x="2919" y="279"/>
                </a:lnTo>
                <a:lnTo>
                  <a:pt x="2913" y="282"/>
                </a:lnTo>
                <a:lnTo>
                  <a:pt x="2907" y="285"/>
                </a:lnTo>
                <a:lnTo>
                  <a:pt x="2902" y="289"/>
                </a:lnTo>
                <a:lnTo>
                  <a:pt x="2896" y="293"/>
                </a:lnTo>
                <a:lnTo>
                  <a:pt x="2891" y="297"/>
                </a:lnTo>
                <a:lnTo>
                  <a:pt x="2886" y="302"/>
                </a:lnTo>
                <a:lnTo>
                  <a:pt x="2882" y="307"/>
                </a:lnTo>
                <a:lnTo>
                  <a:pt x="2877" y="312"/>
                </a:lnTo>
                <a:lnTo>
                  <a:pt x="2873" y="318"/>
                </a:lnTo>
                <a:lnTo>
                  <a:pt x="2869" y="324"/>
                </a:lnTo>
                <a:lnTo>
                  <a:pt x="2866" y="330"/>
                </a:lnTo>
                <a:lnTo>
                  <a:pt x="2862" y="337"/>
                </a:lnTo>
                <a:lnTo>
                  <a:pt x="2857" y="352"/>
                </a:lnTo>
                <a:lnTo>
                  <a:pt x="2855" y="360"/>
                </a:lnTo>
                <a:lnTo>
                  <a:pt x="2853" y="368"/>
                </a:lnTo>
                <a:lnTo>
                  <a:pt x="2851" y="377"/>
                </a:lnTo>
                <a:lnTo>
                  <a:pt x="2850" y="386"/>
                </a:lnTo>
                <a:lnTo>
                  <a:pt x="2850" y="396"/>
                </a:lnTo>
                <a:lnTo>
                  <a:pt x="2850" y="406"/>
                </a:lnTo>
                <a:lnTo>
                  <a:pt x="2850" y="414"/>
                </a:lnTo>
                <a:lnTo>
                  <a:pt x="2850" y="430"/>
                </a:lnTo>
                <a:lnTo>
                  <a:pt x="2850" y="445"/>
                </a:lnTo>
                <a:lnTo>
                  <a:pt x="2851" y="461"/>
                </a:lnTo>
                <a:lnTo>
                  <a:pt x="2852" y="476"/>
                </a:lnTo>
                <a:lnTo>
                  <a:pt x="2853" y="483"/>
                </a:lnTo>
                <a:lnTo>
                  <a:pt x="2855" y="490"/>
                </a:lnTo>
                <a:lnTo>
                  <a:pt x="2858" y="505"/>
                </a:lnTo>
                <a:lnTo>
                  <a:pt x="2862" y="520"/>
                </a:lnTo>
                <a:lnTo>
                  <a:pt x="2868" y="534"/>
                </a:lnTo>
                <a:lnTo>
                  <a:pt x="2871" y="542"/>
                </a:lnTo>
                <a:lnTo>
                  <a:pt x="2875" y="549"/>
                </a:lnTo>
                <a:lnTo>
                  <a:pt x="2879" y="557"/>
                </a:lnTo>
                <a:lnTo>
                  <a:pt x="2883" y="564"/>
                </a:lnTo>
                <a:lnTo>
                  <a:pt x="2894" y="579"/>
                </a:lnTo>
                <a:lnTo>
                  <a:pt x="2899" y="587"/>
                </a:lnTo>
                <a:lnTo>
                  <a:pt x="2906" y="595"/>
                </a:lnTo>
                <a:lnTo>
                  <a:pt x="2920" y="610"/>
                </a:lnTo>
                <a:lnTo>
                  <a:pt x="2928" y="618"/>
                </a:lnTo>
                <a:lnTo>
                  <a:pt x="2936" y="626"/>
                </a:lnTo>
                <a:lnTo>
                  <a:pt x="2945" y="634"/>
                </a:lnTo>
                <a:lnTo>
                  <a:pt x="2955" y="643"/>
                </a:lnTo>
                <a:lnTo>
                  <a:pt x="2976" y="659"/>
                </a:lnTo>
                <a:lnTo>
                  <a:pt x="3212" y="8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0" name="(c)" hidden="1">
            <a:extLst>
              <a:ext uri="{FF2B5EF4-FFF2-40B4-BE49-F238E27FC236}">
                <a16:creationId xmlns:a16="http://schemas.microsoft.com/office/drawing/2014/main" id="{C4D0F770-54D7-F112-8F87-AF10ED1730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70488" y="6891795"/>
            <a:ext cx="21480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</a:t>
            </a:r>
            <a:r>
              <a:rPr lang="fi-FI" sz="200" baseline="0" dirty="0" err="1">
                <a:solidFill>
                  <a:schemeClr val="bg1"/>
                </a:solidFill>
                <a:latin typeface="+mn-lt"/>
              </a:rPr>
              <a:t>vaisala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1" name="(logo)" descr="Z:\GRW (grow)\logot\copyright_grow.png" hidden="1">
            <a:extLst>
              <a:ext uri="{FF2B5EF4-FFF2-40B4-BE49-F238E27FC236}">
                <a16:creationId xmlns:a16="http://schemas.microsoft.com/office/drawing/2014/main" id="{23E9C363-7F2C-658B-8AED-6117004983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B42282-7D53-61D3-AC92-28354376D900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81675" y="6626860"/>
            <a:ext cx="666750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86224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8" r:id="rId3"/>
    <p:sldLayoutId id="2147483669" r:id="rId4"/>
    <p:sldLayoutId id="2147483670" r:id="rId5"/>
    <p:sldLayoutId id="2147483665" r:id="rId6"/>
    <p:sldLayoutId id="2147483671" r:id="rId7"/>
    <p:sldLayoutId id="2147483651" r:id="rId8"/>
    <p:sldLayoutId id="2147483672" r:id="rId9"/>
    <p:sldLayoutId id="2147483673" r:id="rId10"/>
    <p:sldLayoutId id="2147483675" r:id="rId11"/>
    <p:sldLayoutId id="2147483676" r:id="rId12"/>
    <p:sldLayoutId id="2147483677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52" r:id="rId20"/>
    <p:sldLayoutId id="2147483683" r:id="rId21"/>
    <p:sldLayoutId id="2147483684" r:id="rId22"/>
    <p:sldLayoutId id="2147483653" r:id="rId23"/>
    <p:sldLayoutId id="2147483660" r:id="rId24"/>
    <p:sldLayoutId id="2147483661" r:id="rId25"/>
    <p:sldLayoutId id="2147483656" r:id="rId26"/>
    <p:sldLayoutId id="2147483662" r:id="rId27"/>
    <p:sldLayoutId id="2147483658" r:id="rId28"/>
    <p:sldLayoutId id="2147483663" r:id="rId29"/>
    <p:sldLayoutId id="2147483657" r:id="rId30"/>
    <p:sldLayoutId id="2147483659" r:id="rId31"/>
    <p:sldLayoutId id="2147483682" r:id="rId32"/>
    <p:sldLayoutId id="2147483654" r:id="rId33"/>
    <p:sldLayoutId id="2147483655" r:id="rId34"/>
    <p:sldLayoutId id="2147483678" r:id="rId35"/>
    <p:sldLayoutId id="2147483679" r:id="rId36"/>
    <p:sldLayoutId id="2147483680" r:id="rId37"/>
    <p:sldLayoutId id="2147483681" r:id="rId38"/>
    <p:sldLayoutId id="2147483691" r:id="rId3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b="0" i="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b="0" i="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b="0" i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b="0" i="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b="0" i="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19250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859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1526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3" pos="257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orient="horz" pos="255" userDrawn="1">
          <p15:clr>
            <a:srgbClr val="F26B43"/>
          </p15:clr>
        </p15:guide>
        <p15:guide id="6" orient="horz" pos="4065" userDrawn="1">
          <p15:clr>
            <a:srgbClr val="F26B43"/>
          </p15:clr>
        </p15:guide>
        <p15:guide id="9" orient="horz" pos="3838" userDrawn="1">
          <p15:clr>
            <a:srgbClr val="F26B43"/>
          </p15:clr>
        </p15:guide>
        <p15:guide id="10" orient="horz" pos="935" userDrawn="1">
          <p15:clr>
            <a:srgbClr val="F26B43"/>
          </p15:clr>
        </p15:guide>
        <p15:guide id="11" orient="horz" pos="1162" userDrawn="1">
          <p15:clr>
            <a:srgbClr val="F26B43"/>
          </p15:clr>
        </p15:guide>
        <p15:guide id="13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vaisalaworks.sharepoint.com/sites/vintra-marcomms/SitePages/Brand-Corporate-Material.aspx" TargetMode="External"/><Relationship Id="rId7" Type="http://schemas.openxmlformats.org/officeDocument/2006/relationships/image" Target="../media/image20.png"/><Relationship Id="rId2" Type="http://schemas.openxmlformats.org/officeDocument/2006/relationships/hyperlink" Target="https://brand.vaisala.com/" TargetMode="Externa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5" Type="http://schemas.openxmlformats.org/officeDocument/2006/relationships/hyperlink" Target="https://mylearning.vaisala.com/pages/description.jsf?menuId=380259#/users/@self/catalogues/628951/courses/629269/description" TargetMode="External"/><Relationship Id="rId4" Type="http://schemas.openxmlformats.org/officeDocument/2006/relationships/hyperlink" Target="https://materialhub.vaisala.com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E9A136-A7E6-04E7-C8A5-37C6802339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Less</a:t>
            </a:r>
            <a:r>
              <a:rPr lang="fi-FI" dirty="0"/>
              <a:t> is </a:t>
            </a:r>
            <a:r>
              <a:rPr lang="fi-FI" dirty="0" err="1"/>
              <a:t>more</a:t>
            </a:r>
            <a:r>
              <a:rPr lang="fi-FI" dirty="0"/>
              <a:t>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F673208-B539-B32C-EA0E-66336B1AF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EFD276A-F892-5CF1-3A93-BBD57016A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2075E2E4-22DF-A0AA-2971-40F69F5A00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err="1"/>
              <a:t>Don't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afraid</a:t>
            </a:r>
            <a:r>
              <a:rPr lang="fi-FI" dirty="0"/>
              <a:t> of </a:t>
            </a:r>
            <a:r>
              <a:rPr lang="fi-FI" dirty="0" err="1"/>
              <a:t>empty</a:t>
            </a:r>
            <a:r>
              <a:rPr lang="fi-FI" dirty="0"/>
              <a:t> </a:t>
            </a:r>
            <a:r>
              <a:rPr lang="fi-FI" dirty="0" err="1"/>
              <a:t>space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2327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04FD78F-70B1-41BF-D21E-76B6B87C9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400" dirty="0" err="1"/>
              <a:t>The</a:t>
            </a:r>
            <a:r>
              <a:rPr lang="fi-FI" sz="2400" dirty="0"/>
              <a:t> </a:t>
            </a:r>
            <a:r>
              <a:rPr lang="fi-FI" sz="2400" dirty="0" err="1"/>
              <a:t>slide's</a:t>
            </a:r>
            <a:r>
              <a:rPr lang="fi-FI" sz="2400" dirty="0"/>
              <a:t> </a:t>
            </a:r>
            <a:r>
              <a:rPr lang="fi-FI" sz="2400" dirty="0" err="1"/>
              <a:t>title</a:t>
            </a:r>
            <a:r>
              <a:rPr lang="fi-FI" sz="2400" dirty="0"/>
              <a:t> is news,</a:t>
            </a:r>
            <a:br>
              <a:rPr lang="fi-FI" sz="2400" dirty="0"/>
            </a:br>
            <a:r>
              <a:rPr lang="fi-FI" sz="2400" dirty="0"/>
              <a:t>it </a:t>
            </a:r>
            <a:r>
              <a:rPr lang="fi-FI" sz="2400" dirty="0" err="1"/>
              <a:t>contains</a:t>
            </a:r>
            <a:r>
              <a:rPr lang="fi-FI" sz="2400" dirty="0"/>
              <a:t> </a:t>
            </a:r>
            <a:r>
              <a:rPr lang="fi-FI" sz="2400" dirty="0" err="1"/>
              <a:t>information</a:t>
            </a:r>
            <a:r>
              <a:rPr lang="fi-FI" dirty="0"/>
              <a:t>!</a:t>
            </a:r>
            <a:br>
              <a:rPr lang="fi-FI" dirty="0"/>
            </a:br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30FC151-28EC-6E1A-B41C-BC7335C20A1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C694AA5-6FA5-CA7A-5419-D86395220A0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C23C1EB-DCF8-EA16-B571-1AE4704A1C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Subheadline</a:t>
            </a:r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2F546D17-1A02-F41D-C9E1-794B0BA2B3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caption</a:t>
            </a:r>
            <a:r>
              <a:rPr lang="fi-FI" dirty="0"/>
              <a:t> </a:t>
            </a:r>
            <a:r>
              <a:rPr lang="fi-FI" dirty="0" err="1"/>
              <a:t>below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contain</a:t>
            </a:r>
            <a:r>
              <a:rPr lang="fi-FI" dirty="0"/>
              <a:t> </a:t>
            </a:r>
            <a:r>
              <a:rPr lang="fi-FI" dirty="0" err="1"/>
              <a:t>information</a:t>
            </a:r>
            <a:r>
              <a:rPr lang="fi-FI" dirty="0"/>
              <a:t>.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D341EBE4-EB0A-D6AC-AFDA-A162DF0833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fi-FI" sz="1800" dirty="0" err="1"/>
              <a:t>Summarize</a:t>
            </a:r>
            <a:r>
              <a:rPr lang="fi-FI" sz="1800" dirty="0"/>
              <a:t> </a:t>
            </a:r>
            <a:r>
              <a:rPr lang="fi-FI" sz="1800" dirty="0" err="1"/>
              <a:t>here</a:t>
            </a:r>
            <a:r>
              <a:rPr lang="fi-FI" sz="1800" dirty="0"/>
              <a:t> </a:t>
            </a:r>
            <a:r>
              <a:rPr lang="fi-FI" sz="1800" dirty="0" err="1"/>
              <a:t>with</a:t>
            </a:r>
            <a:r>
              <a:rPr lang="fi-FI" sz="1800" dirty="0"/>
              <a:t> a </a:t>
            </a:r>
            <a:r>
              <a:rPr lang="fi-FI" sz="1800" dirty="0" err="1"/>
              <a:t>sentence</a:t>
            </a:r>
            <a:r>
              <a:rPr lang="fi-FI" sz="1800" dirty="0"/>
              <a:t> </a:t>
            </a:r>
            <a:r>
              <a:rPr lang="fi-FI" sz="1800" dirty="0" err="1"/>
              <a:t>or</a:t>
            </a:r>
            <a:r>
              <a:rPr lang="fi-FI" sz="1800" dirty="0"/>
              <a:t> </a:t>
            </a:r>
            <a:r>
              <a:rPr lang="fi-FI" sz="1800" dirty="0" err="1"/>
              <a:t>two</a:t>
            </a:r>
            <a:r>
              <a:rPr lang="fi-FI" sz="1800" dirty="0"/>
              <a:t> and </a:t>
            </a:r>
            <a:r>
              <a:rPr lang="fi-FI" sz="1800" dirty="0" err="1"/>
              <a:t>supported</a:t>
            </a:r>
            <a:r>
              <a:rPr lang="fi-FI" sz="1800" dirty="0"/>
              <a:t> </a:t>
            </a:r>
            <a:r>
              <a:rPr lang="fi-FI" sz="1800" dirty="0" err="1"/>
              <a:t>by</a:t>
            </a:r>
            <a:r>
              <a:rPr lang="fi-FI" sz="1800" dirty="0"/>
              <a:t> </a:t>
            </a:r>
            <a:r>
              <a:rPr lang="fi-FI" sz="1800" dirty="0" err="1"/>
              <a:t>the</a:t>
            </a:r>
            <a:r>
              <a:rPr lang="fi-FI" sz="1800" dirty="0"/>
              <a:t> </a:t>
            </a:r>
            <a:r>
              <a:rPr lang="fi-FI" sz="1800" dirty="0" err="1"/>
              <a:t>picture</a:t>
            </a:r>
            <a:r>
              <a:rPr lang="fi-FI" sz="1800" dirty="0"/>
              <a:t>.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fi-FI" sz="1800" dirty="0"/>
              <a:t>.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38E663DB-39FE-2C89-25E6-5384A786671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sz="1800" dirty="0"/>
              <a:t>A </a:t>
            </a:r>
            <a:r>
              <a:rPr lang="fi-FI" sz="1800" dirty="0" err="1"/>
              <a:t>couple</a:t>
            </a:r>
            <a:r>
              <a:rPr lang="fi-FI" sz="1800" dirty="0"/>
              <a:t> of </a:t>
            </a:r>
            <a:r>
              <a:rPr lang="fi-FI" sz="1800" dirty="0" err="1"/>
              <a:t>two</a:t>
            </a:r>
            <a:r>
              <a:rPr lang="fi-FI" sz="1800" dirty="0"/>
              <a:t> </a:t>
            </a:r>
            <a:r>
              <a:rPr lang="fi-FI" sz="1800" dirty="0" err="1"/>
              <a:t>lines</a:t>
            </a:r>
            <a:r>
              <a:rPr lang="fi-FI" sz="1800" dirty="0"/>
              <a:t> of </a:t>
            </a:r>
            <a:r>
              <a:rPr lang="fi-FI" sz="1800" dirty="0" err="1"/>
              <a:t>text</a:t>
            </a:r>
            <a:r>
              <a:rPr lang="fi-FI" sz="1800" dirty="0"/>
              <a:t> is </a:t>
            </a:r>
            <a:r>
              <a:rPr lang="fi-FI" sz="1800" dirty="0" err="1"/>
              <a:t>enough</a:t>
            </a:r>
            <a:r>
              <a:rPr lang="fi-FI" sz="1800" dirty="0"/>
              <a:t> for </a:t>
            </a:r>
            <a:r>
              <a:rPr lang="fi-FI" sz="1800" dirty="0" err="1"/>
              <a:t>one</a:t>
            </a:r>
            <a:r>
              <a:rPr lang="fi-FI" sz="1800" dirty="0"/>
              <a:t> </a:t>
            </a:r>
            <a:r>
              <a:rPr lang="fi-FI" sz="1800" dirty="0" err="1"/>
              <a:t>photo</a:t>
            </a:r>
            <a:r>
              <a:rPr lang="fi-FI" sz="1800" dirty="0"/>
              <a:t>.</a:t>
            </a:r>
            <a:endParaRPr lang="fi-FI" dirty="0"/>
          </a:p>
          <a:p>
            <a:pPr marL="0" indent="0">
              <a:buNone/>
            </a:pPr>
            <a:r>
              <a:rPr lang="fi-FI" sz="1800" dirty="0"/>
              <a:t>A </a:t>
            </a:r>
            <a:r>
              <a:rPr lang="fi-FI" sz="1800" dirty="0" err="1"/>
              <a:t>couple</a:t>
            </a:r>
            <a:r>
              <a:rPr lang="fi-FI" sz="1800" dirty="0"/>
              <a:t> of </a:t>
            </a:r>
            <a:r>
              <a:rPr lang="fi-FI" sz="1800" dirty="0" err="1"/>
              <a:t>two</a:t>
            </a:r>
            <a:r>
              <a:rPr lang="fi-FI" sz="1800" dirty="0"/>
              <a:t> </a:t>
            </a:r>
            <a:r>
              <a:rPr lang="fi-FI" sz="1800" dirty="0" err="1"/>
              <a:t>lines</a:t>
            </a:r>
            <a:r>
              <a:rPr lang="fi-FI" sz="1800" dirty="0"/>
              <a:t> of </a:t>
            </a:r>
            <a:r>
              <a:rPr lang="fi-FI" sz="1800" dirty="0" err="1"/>
              <a:t>text</a:t>
            </a:r>
            <a:r>
              <a:rPr lang="fi-FI" sz="1800" dirty="0"/>
              <a:t> is </a:t>
            </a:r>
            <a:r>
              <a:rPr lang="fi-FI" sz="1800" dirty="0" err="1"/>
              <a:t>enough</a:t>
            </a:r>
            <a:r>
              <a:rPr lang="fi-FI" sz="1800" dirty="0"/>
              <a:t> for </a:t>
            </a:r>
            <a:r>
              <a:rPr lang="fi-FI" sz="1800" dirty="0" err="1"/>
              <a:t>one</a:t>
            </a:r>
            <a:r>
              <a:rPr lang="fi-FI" sz="1800" dirty="0"/>
              <a:t> </a:t>
            </a:r>
            <a:r>
              <a:rPr lang="fi-FI" sz="1800" dirty="0" err="1"/>
              <a:t>photo</a:t>
            </a:r>
            <a:r>
              <a:rPr lang="fi-FI" sz="1800" dirty="0"/>
              <a:t>.</a:t>
            </a: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12" name="Kuvan paikkamerkki 11" descr="Kuva, joka sisältää kohteen Lääketieteelliset välineet, lämpömittari, kaapeli, toimistotarvikkeet&#10;&#10;Kuvaus luotu automaattisesti">
            <a:extLst>
              <a:ext uri="{FF2B5EF4-FFF2-40B4-BE49-F238E27FC236}">
                <a16:creationId xmlns:a16="http://schemas.microsoft.com/office/drawing/2014/main" id="{BC5A986E-FF5F-D43F-7BE7-28964B1819B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" r="5408"/>
          <a:stretch>
            <a:fillRect/>
          </a:stretch>
        </p:blipFill>
        <p:spPr/>
      </p:pic>
      <p:pic>
        <p:nvPicPr>
          <p:cNvPr id="14" name="Kuvan paikkamerkki 13" descr="Kuva, joka sisältää kohteen laite, Lääketieteelliset välineet, työkalu, metri&#10;&#10;Kuvaus luotu automaattisesti">
            <a:extLst>
              <a:ext uri="{FF2B5EF4-FFF2-40B4-BE49-F238E27FC236}">
                <a16:creationId xmlns:a16="http://schemas.microsoft.com/office/drawing/2014/main" id="{DCC20128-2E44-C872-C8B8-DCCF58F840B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" r="54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8535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>
            <a:extLst>
              <a:ext uri="{FF2B5EF4-FFF2-40B4-BE49-F238E27FC236}">
                <a16:creationId xmlns:a16="http://schemas.microsoft.com/office/drawing/2014/main" id="{7478F5D6-81C0-3381-7CD7-73F524A12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use</a:t>
            </a:r>
            <a:r>
              <a:rPr lang="fi-FI" dirty="0"/>
              <a:t> of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company's</a:t>
            </a:r>
            <a:r>
              <a:rPr lang="fi-FI" dirty="0"/>
              <a:t> </a:t>
            </a:r>
            <a:r>
              <a:rPr lang="fi-FI" dirty="0" err="1"/>
              <a:t>own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symbols</a:t>
            </a:r>
            <a:r>
              <a:rPr lang="fi-FI" dirty="0"/>
              <a:t> is </a:t>
            </a:r>
            <a:r>
              <a:rPr lang="fi-FI" dirty="0" err="1"/>
              <a:t>recommended</a:t>
            </a:r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4F14653-5E9E-7623-AC64-F149F5FCA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41E2C43-8334-8646-02A7-EC5221D27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1" name="Sisällön paikkamerkki 10">
            <a:extLst>
              <a:ext uri="{FF2B5EF4-FFF2-40B4-BE49-F238E27FC236}">
                <a16:creationId xmlns:a16="http://schemas.microsoft.com/office/drawing/2014/main" id="{55F20FF1-6C1B-905B-611E-83BE27BF56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8" y="1844675"/>
            <a:ext cx="3600450" cy="4248150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In a </a:t>
            </a:r>
            <a:r>
              <a:rPr lang="fi-FI" dirty="0" err="1"/>
              <a:t>stylish</a:t>
            </a:r>
            <a:r>
              <a:rPr lang="fi-FI" dirty="0"/>
              <a:t> </a:t>
            </a:r>
            <a:r>
              <a:rPr lang="fi-FI" dirty="0" err="1"/>
              <a:t>presentation</a:t>
            </a:r>
            <a:r>
              <a:rPr lang="fi-FI" dirty="0"/>
              <a:t>, </a:t>
            </a:r>
            <a:r>
              <a:rPr lang="fi-FI" dirty="0" err="1"/>
              <a:t>texts</a:t>
            </a:r>
            <a:r>
              <a:rPr lang="fi-FI" dirty="0"/>
              <a:t> and </a:t>
            </a:r>
            <a:r>
              <a:rPr lang="fi-FI" dirty="0" err="1"/>
              <a:t>images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aligned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each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. </a:t>
            </a:r>
          </a:p>
          <a:p>
            <a:pPr marL="0" indent="0">
              <a:buNone/>
            </a:pPr>
            <a:r>
              <a:rPr lang="fi-FI" dirty="0"/>
              <a:t>A PowerPoint </a:t>
            </a:r>
            <a:r>
              <a:rPr lang="fi-FI" dirty="0" err="1"/>
              <a:t>template</a:t>
            </a:r>
            <a:r>
              <a:rPr lang="fi-FI" dirty="0"/>
              <a:t> </a:t>
            </a:r>
            <a:r>
              <a:rPr lang="fi-FI" dirty="0" err="1"/>
              <a:t>facilitates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creation</a:t>
            </a:r>
            <a:r>
              <a:rPr lang="fi-FI" dirty="0"/>
              <a:t> of a </a:t>
            </a:r>
            <a:r>
              <a:rPr lang="fi-FI" dirty="0" err="1"/>
              <a:t>stylish</a:t>
            </a:r>
            <a:r>
              <a:rPr lang="fi-FI" dirty="0"/>
              <a:t> </a:t>
            </a:r>
            <a:r>
              <a:rPr lang="fi-FI" dirty="0" err="1"/>
              <a:t>presentation</a:t>
            </a:r>
            <a:r>
              <a:rPr lang="fi-FI" dirty="0"/>
              <a:t> as </a:t>
            </a:r>
            <a:r>
              <a:rPr lang="fi-FI" dirty="0" err="1"/>
              <a:t>you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learn</a:t>
            </a:r>
            <a:r>
              <a:rPr lang="fi-FI" dirty="0"/>
              <a:t> to </a:t>
            </a:r>
            <a:r>
              <a:rPr lang="fi-FI" dirty="0" err="1"/>
              <a:t>use</a:t>
            </a:r>
            <a:r>
              <a:rPr lang="fi-FI" dirty="0"/>
              <a:t> it and </a:t>
            </a:r>
            <a:r>
              <a:rPr lang="fi-FI" dirty="0" err="1"/>
              <a:t>master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tools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program</a:t>
            </a:r>
            <a:r>
              <a:rPr lang="fi-FI" dirty="0"/>
              <a:t>.</a:t>
            </a:r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81F17E72-D9C1-41FF-93D2-92D87B12CC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5776" y="1844675"/>
            <a:ext cx="3600449" cy="4248150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In a </a:t>
            </a:r>
            <a:r>
              <a:rPr lang="fi-FI" dirty="0" err="1"/>
              <a:t>stylish</a:t>
            </a:r>
            <a:r>
              <a:rPr lang="fi-FI" dirty="0"/>
              <a:t> </a:t>
            </a:r>
            <a:r>
              <a:rPr lang="fi-FI" dirty="0" err="1"/>
              <a:t>presentation</a:t>
            </a:r>
            <a:r>
              <a:rPr lang="fi-FI" dirty="0"/>
              <a:t>, </a:t>
            </a:r>
            <a:r>
              <a:rPr lang="fi-FI" dirty="0" err="1"/>
              <a:t>texts</a:t>
            </a:r>
            <a:r>
              <a:rPr lang="fi-FI" dirty="0"/>
              <a:t> and </a:t>
            </a:r>
            <a:r>
              <a:rPr lang="fi-FI" dirty="0" err="1"/>
              <a:t>images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aligned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each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. </a:t>
            </a:r>
          </a:p>
          <a:p>
            <a:pPr marL="0" indent="0">
              <a:buNone/>
            </a:pPr>
            <a:r>
              <a:rPr lang="fi-FI" dirty="0"/>
              <a:t>A PowerPoint </a:t>
            </a:r>
            <a:r>
              <a:rPr lang="fi-FI" dirty="0" err="1"/>
              <a:t>template</a:t>
            </a:r>
            <a:r>
              <a:rPr lang="fi-FI" dirty="0"/>
              <a:t> </a:t>
            </a:r>
            <a:r>
              <a:rPr lang="fi-FI" dirty="0" err="1"/>
              <a:t>facilitates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creation</a:t>
            </a:r>
            <a:r>
              <a:rPr lang="fi-FI" dirty="0"/>
              <a:t> of a </a:t>
            </a:r>
            <a:r>
              <a:rPr lang="fi-FI" dirty="0" err="1"/>
              <a:t>stylish</a:t>
            </a:r>
            <a:r>
              <a:rPr lang="fi-FI" dirty="0"/>
              <a:t> </a:t>
            </a:r>
            <a:r>
              <a:rPr lang="fi-FI" dirty="0" err="1"/>
              <a:t>presentation</a:t>
            </a:r>
            <a:r>
              <a:rPr lang="fi-FI" dirty="0"/>
              <a:t> as </a:t>
            </a:r>
            <a:r>
              <a:rPr lang="fi-FI" dirty="0" err="1"/>
              <a:t>you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learn</a:t>
            </a:r>
            <a:r>
              <a:rPr lang="fi-FI" dirty="0"/>
              <a:t> to </a:t>
            </a:r>
            <a:r>
              <a:rPr lang="fi-FI" dirty="0" err="1"/>
              <a:t>use</a:t>
            </a:r>
            <a:r>
              <a:rPr lang="fi-FI" dirty="0"/>
              <a:t> it and </a:t>
            </a:r>
            <a:r>
              <a:rPr lang="fi-FI" dirty="0" err="1"/>
              <a:t>master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tools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program</a:t>
            </a:r>
            <a:r>
              <a:rPr lang="fi-FI" dirty="0"/>
              <a:t>.</a:t>
            </a:r>
          </a:p>
          <a:p>
            <a:endParaRPr lang="fi-FI" dirty="0"/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E247C0EB-4D5E-B197-2603-2033AD0A300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3564" y="1844675"/>
            <a:ext cx="3600450" cy="4248150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In a </a:t>
            </a:r>
            <a:r>
              <a:rPr lang="fi-FI" dirty="0" err="1"/>
              <a:t>stylish</a:t>
            </a:r>
            <a:r>
              <a:rPr lang="fi-FI" dirty="0"/>
              <a:t> </a:t>
            </a:r>
            <a:r>
              <a:rPr lang="fi-FI" dirty="0" err="1"/>
              <a:t>presentation</a:t>
            </a:r>
            <a:r>
              <a:rPr lang="fi-FI" dirty="0"/>
              <a:t>, </a:t>
            </a:r>
            <a:r>
              <a:rPr lang="fi-FI" dirty="0" err="1"/>
              <a:t>texts</a:t>
            </a:r>
            <a:r>
              <a:rPr lang="fi-FI" dirty="0"/>
              <a:t> and </a:t>
            </a:r>
            <a:r>
              <a:rPr lang="fi-FI" dirty="0" err="1"/>
              <a:t>images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aligned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each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. </a:t>
            </a:r>
          </a:p>
          <a:p>
            <a:pPr marL="0" indent="0">
              <a:buNone/>
            </a:pPr>
            <a:r>
              <a:rPr lang="fi-FI" dirty="0"/>
              <a:t>A PowerPoint </a:t>
            </a:r>
            <a:r>
              <a:rPr lang="fi-FI" dirty="0" err="1"/>
              <a:t>template</a:t>
            </a:r>
            <a:r>
              <a:rPr lang="fi-FI" dirty="0"/>
              <a:t> </a:t>
            </a:r>
            <a:r>
              <a:rPr lang="fi-FI" dirty="0" err="1"/>
              <a:t>facilitates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creation</a:t>
            </a:r>
            <a:r>
              <a:rPr lang="fi-FI" dirty="0"/>
              <a:t> of a </a:t>
            </a:r>
            <a:r>
              <a:rPr lang="fi-FI" dirty="0" err="1"/>
              <a:t>stylish</a:t>
            </a:r>
            <a:r>
              <a:rPr lang="fi-FI" dirty="0"/>
              <a:t> </a:t>
            </a:r>
            <a:r>
              <a:rPr lang="fi-FI" dirty="0" err="1"/>
              <a:t>presentation</a:t>
            </a:r>
            <a:r>
              <a:rPr lang="fi-FI" dirty="0"/>
              <a:t> as </a:t>
            </a:r>
            <a:r>
              <a:rPr lang="fi-FI" dirty="0" err="1"/>
              <a:t>you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learn</a:t>
            </a:r>
            <a:r>
              <a:rPr lang="fi-FI" dirty="0"/>
              <a:t> to </a:t>
            </a:r>
            <a:r>
              <a:rPr lang="fi-FI" dirty="0" err="1"/>
              <a:t>use</a:t>
            </a:r>
            <a:r>
              <a:rPr lang="fi-FI" dirty="0"/>
              <a:t> it and </a:t>
            </a:r>
            <a:r>
              <a:rPr lang="fi-FI" dirty="0" err="1"/>
              <a:t>master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tools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program</a:t>
            </a:r>
            <a:r>
              <a:rPr lang="fi-FI" dirty="0"/>
              <a:t>.</a:t>
            </a:r>
          </a:p>
          <a:p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D6875DB3-082F-39D5-2EFF-F15A56141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837" y="1850130"/>
            <a:ext cx="1926327" cy="1081954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75B9A104-6A8D-9CE0-BAEA-3362CA5F9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050" y="1988840"/>
            <a:ext cx="1926327" cy="108195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4CD66C07-5F60-1621-3430-3393FDADE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626" y="1850130"/>
            <a:ext cx="1926327" cy="108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1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C454DAA-DDB0-1BA6-B315-6C5AB10E6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slide</a:t>
            </a:r>
            <a:r>
              <a:rPr lang="fi-FI" dirty="0"/>
              <a:t> </a:t>
            </a:r>
            <a:r>
              <a:rPr lang="fi-FI" dirty="0" err="1"/>
              <a:t>template</a:t>
            </a:r>
            <a:r>
              <a:rPr lang="fi-FI" dirty="0"/>
              <a:t> </a:t>
            </a:r>
            <a:r>
              <a:rPr lang="fi-FI" dirty="0" err="1"/>
              <a:t>might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too</a:t>
            </a:r>
            <a:r>
              <a:rPr lang="fi-FI" dirty="0"/>
              <a:t> </a:t>
            </a:r>
            <a:r>
              <a:rPr lang="fi-FI" dirty="0" err="1"/>
              <a:t>challenging</a:t>
            </a:r>
            <a:r>
              <a:rPr lang="fi-FI" dirty="0"/>
              <a:t> for </a:t>
            </a:r>
            <a:r>
              <a:rPr lang="fi-FI" dirty="0" err="1"/>
              <a:t>presentation</a:t>
            </a:r>
            <a:r>
              <a:rPr lang="fi-FI" dirty="0"/>
              <a:t> </a:t>
            </a:r>
            <a:r>
              <a:rPr lang="fi-FI" dirty="0" err="1"/>
              <a:t>material</a:t>
            </a:r>
            <a:r>
              <a:rPr lang="fi-FI" dirty="0"/>
              <a:t>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D941EC5-C051-E6E1-168A-B4A16B37D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26C442B-2A15-F023-6527-A947B7F35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t>12</a:t>
            </a:fld>
            <a:endParaRPr lang="en-US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464C671-6ACE-4C00-B7E4-8AB5900D9D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It </a:t>
            </a:r>
            <a:r>
              <a:rPr lang="fi-FI" dirty="0" err="1"/>
              <a:t>tempts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to </a:t>
            </a:r>
            <a:r>
              <a:rPr lang="fi-FI" dirty="0" err="1"/>
              <a:t>write</a:t>
            </a:r>
            <a:r>
              <a:rPr lang="fi-FI" dirty="0"/>
              <a:t> a </a:t>
            </a:r>
            <a:r>
              <a:rPr lang="fi-FI" dirty="0" err="1"/>
              <a:t>lot</a:t>
            </a:r>
            <a:r>
              <a:rPr lang="fi-FI" dirty="0"/>
              <a:t> of </a:t>
            </a:r>
            <a:r>
              <a:rPr lang="fi-FI" dirty="0" err="1"/>
              <a:t>text</a:t>
            </a:r>
            <a:r>
              <a:rPr lang="fi-FI" dirty="0"/>
              <a:t>. 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40CDE135-BC34-BFC2-FEFA-BBF13EA909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/>
              <a:t>It </a:t>
            </a:r>
            <a:r>
              <a:rPr lang="fi-FI" dirty="0" err="1"/>
              <a:t>tempts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to </a:t>
            </a:r>
            <a:r>
              <a:rPr lang="fi-FI" dirty="0" err="1"/>
              <a:t>write</a:t>
            </a:r>
            <a:r>
              <a:rPr lang="fi-FI" dirty="0"/>
              <a:t> a </a:t>
            </a:r>
            <a:r>
              <a:rPr lang="fi-FI" dirty="0" err="1"/>
              <a:t>lot</a:t>
            </a:r>
            <a:r>
              <a:rPr lang="fi-FI" dirty="0"/>
              <a:t> of </a:t>
            </a:r>
            <a:r>
              <a:rPr lang="fi-FI" dirty="0" err="1"/>
              <a:t>text</a:t>
            </a:r>
            <a:r>
              <a:rPr lang="fi-FI" dirty="0"/>
              <a:t>. </a:t>
            </a:r>
          </a:p>
          <a:p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96E5D7F2-A06F-1800-3098-22106D56BE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font</a:t>
            </a:r>
            <a:r>
              <a:rPr lang="fi-FI" dirty="0"/>
              <a:t> </a:t>
            </a:r>
            <a:r>
              <a:rPr lang="fi-FI" dirty="0" err="1"/>
              <a:t>size</a:t>
            </a:r>
            <a:r>
              <a:rPr lang="fi-FI" dirty="0"/>
              <a:t> is </a:t>
            </a:r>
            <a:r>
              <a:rPr lang="fi-FI" dirty="0" err="1"/>
              <a:t>so</a:t>
            </a:r>
            <a:r>
              <a:rPr lang="fi-FI" dirty="0"/>
              <a:t> </a:t>
            </a:r>
            <a:r>
              <a:rPr lang="fi-FI" dirty="0" err="1"/>
              <a:t>small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it's</a:t>
            </a:r>
            <a:r>
              <a:rPr lang="fi-FI" dirty="0"/>
              <a:t> </a:t>
            </a:r>
            <a:r>
              <a:rPr lang="fi-FI" dirty="0" err="1"/>
              <a:t>difficult</a:t>
            </a:r>
            <a:r>
              <a:rPr lang="fi-FI" dirty="0"/>
              <a:t> for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audience</a:t>
            </a:r>
            <a:r>
              <a:rPr lang="fi-FI" dirty="0"/>
              <a:t> to </a:t>
            </a:r>
            <a:r>
              <a:rPr lang="fi-FI" dirty="0" err="1"/>
              <a:t>read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while</a:t>
            </a:r>
            <a:r>
              <a:rPr lang="fi-FI" dirty="0"/>
              <a:t> </a:t>
            </a:r>
            <a:r>
              <a:rPr lang="fi-FI" dirty="0" err="1"/>
              <a:t>listening</a:t>
            </a:r>
            <a:r>
              <a:rPr lang="fi-FI" dirty="0"/>
              <a:t> to </a:t>
            </a:r>
            <a:r>
              <a:rPr lang="fi-FI" dirty="0" err="1"/>
              <a:t>you</a:t>
            </a:r>
            <a:r>
              <a:rPr lang="fi-FI" dirty="0"/>
              <a:t>. </a:t>
            </a:r>
          </a:p>
          <a:p>
            <a:r>
              <a:rPr lang="fi-FI" dirty="0" err="1"/>
              <a:t>Use</a:t>
            </a:r>
            <a:r>
              <a:rPr lang="fi-FI" dirty="0"/>
              <a:t> it </a:t>
            </a:r>
            <a:r>
              <a:rPr lang="fi-FI" dirty="0" err="1"/>
              <a:t>judiciously</a:t>
            </a:r>
            <a:r>
              <a:rPr lang="fi-FI" dirty="0"/>
              <a:t> and </a:t>
            </a:r>
            <a:r>
              <a:rPr lang="fi-FI" dirty="0" err="1"/>
              <a:t>only</a:t>
            </a:r>
            <a:r>
              <a:rPr lang="fi-FI" dirty="0"/>
              <a:t> 1-3 </a:t>
            </a:r>
            <a:r>
              <a:rPr lang="fi-FI" dirty="0" err="1"/>
              <a:t>times</a:t>
            </a:r>
            <a:r>
              <a:rPr lang="fi-FI" dirty="0"/>
              <a:t> per </a:t>
            </a:r>
            <a:r>
              <a:rPr lang="fi-FI" dirty="0" err="1"/>
              <a:t>presentation</a:t>
            </a:r>
            <a:r>
              <a:rPr lang="fi-FI" dirty="0"/>
              <a:t>.</a:t>
            </a:r>
          </a:p>
          <a:p>
            <a:r>
              <a:rPr lang="fi-FI" dirty="0" err="1"/>
              <a:t>Example</a:t>
            </a:r>
            <a:r>
              <a:rPr lang="fi-FI" dirty="0"/>
              <a:t> </a:t>
            </a:r>
            <a:r>
              <a:rPr lang="fi-FI" dirty="0" err="1"/>
              <a:t>sentences</a:t>
            </a:r>
            <a:r>
              <a:rPr lang="fi-FI" dirty="0"/>
              <a:t> to </a:t>
            </a:r>
            <a:r>
              <a:rPr lang="fi-FI" dirty="0" err="1"/>
              <a:t>see</a:t>
            </a:r>
            <a:r>
              <a:rPr lang="fi-FI" dirty="0"/>
              <a:t> </a:t>
            </a:r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slide</a:t>
            </a:r>
            <a:r>
              <a:rPr lang="fi-FI" dirty="0"/>
              <a:t> </a:t>
            </a:r>
            <a:r>
              <a:rPr lang="fi-FI" dirty="0" err="1"/>
              <a:t>looks</a:t>
            </a:r>
            <a:r>
              <a:rPr lang="fi-FI" dirty="0"/>
              <a:t> </a:t>
            </a:r>
            <a:r>
              <a:rPr lang="fi-FI" dirty="0" err="1"/>
              <a:t>like</a:t>
            </a:r>
            <a:r>
              <a:rPr lang="fi-FI" dirty="0"/>
              <a:t> </a:t>
            </a:r>
            <a:r>
              <a:rPr lang="fi-FI" dirty="0" err="1"/>
              <a:t>when</a:t>
            </a:r>
            <a:r>
              <a:rPr lang="fi-FI" dirty="0"/>
              <a:t> a </a:t>
            </a:r>
            <a:r>
              <a:rPr lang="fi-FI" dirty="0" err="1"/>
              <a:t>lot</a:t>
            </a:r>
            <a:r>
              <a:rPr lang="fi-FI" dirty="0"/>
              <a:t> of </a:t>
            </a:r>
            <a:r>
              <a:rPr lang="fi-FI" dirty="0" err="1"/>
              <a:t>text</a:t>
            </a:r>
            <a:r>
              <a:rPr lang="fi-FI" dirty="0"/>
              <a:t> is </a:t>
            </a:r>
            <a:r>
              <a:rPr lang="fi-FI" dirty="0" err="1"/>
              <a:t>written</a:t>
            </a:r>
            <a:r>
              <a:rPr lang="fi-FI" dirty="0"/>
              <a:t> on it. </a:t>
            </a:r>
            <a:r>
              <a:rPr lang="fi-FI" dirty="0" err="1"/>
              <a:t>Does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slide</a:t>
            </a:r>
            <a:r>
              <a:rPr lang="fi-FI" dirty="0"/>
              <a:t> </a:t>
            </a:r>
            <a:r>
              <a:rPr lang="fi-FI" dirty="0" err="1"/>
              <a:t>inspire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as a </a:t>
            </a:r>
            <a:r>
              <a:rPr lang="fi-FI" dirty="0" err="1"/>
              <a:t>speaker</a:t>
            </a:r>
            <a:r>
              <a:rPr lang="fi-FI" dirty="0"/>
              <a:t>, and </a:t>
            </a:r>
            <a:r>
              <a:rPr lang="fi-FI" dirty="0" err="1"/>
              <a:t>how</a:t>
            </a:r>
            <a:r>
              <a:rPr lang="fi-FI" dirty="0"/>
              <a:t> </a:t>
            </a:r>
            <a:r>
              <a:rPr lang="fi-FI" dirty="0" err="1"/>
              <a:t>about</a:t>
            </a:r>
            <a:r>
              <a:rPr lang="fi-FI" dirty="0"/>
              <a:t> as a </a:t>
            </a:r>
            <a:r>
              <a:rPr lang="fi-FI" dirty="0" err="1"/>
              <a:t>listener</a:t>
            </a:r>
            <a:r>
              <a:rPr lang="fi-FI" dirty="0"/>
              <a:t>?</a:t>
            </a:r>
          </a:p>
          <a:p>
            <a:r>
              <a:rPr lang="fi-FI" dirty="0">
                <a:solidFill>
                  <a:schemeClr val="accent2"/>
                </a:solidFill>
              </a:rPr>
              <a:t>If </a:t>
            </a:r>
            <a:r>
              <a:rPr lang="fi-FI" dirty="0" err="1">
                <a:solidFill>
                  <a:schemeClr val="accent2"/>
                </a:solidFill>
              </a:rPr>
              <a:t>you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use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this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slide</a:t>
            </a:r>
            <a:r>
              <a:rPr lang="fi-FI" dirty="0">
                <a:solidFill>
                  <a:schemeClr val="accent2"/>
                </a:solidFill>
              </a:rPr>
              <a:t>, </a:t>
            </a:r>
            <a:r>
              <a:rPr lang="fi-FI" dirty="0" err="1">
                <a:solidFill>
                  <a:schemeClr val="accent2"/>
                </a:solidFill>
              </a:rPr>
              <a:t>remember</a:t>
            </a:r>
            <a:r>
              <a:rPr lang="fi-FI" dirty="0">
                <a:solidFill>
                  <a:schemeClr val="accent2"/>
                </a:solidFill>
              </a:rPr>
              <a:t> to </a:t>
            </a:r>
            <a:r>
              <a:rPr lang="fi-FI" dirty="0" err="1">
                <a:solidFill>
                  <a:schemeClr val="accent2"/>
                </a:solidFill>
              </a:rPr>
              <a:t>use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the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animation</a:t>
            </a:r>
            <a:r>
              <a:rPr lang="fi-FI" dirty="0">
                <a:solidFill>
                  <a:schemeClr val="accent2"/>
                </a:solidFill>
              </a:rPr>
              <a:t>.</a:t>
            </a:r>
          </a:p>
          <a:p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312CC7BB-6E93-2212-5FB5-C43E1C95EDA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font</a:t>
            </a:r>
            <a:r>
              <a:rPr lang="fi-FI" dirty="0"/>
              <a:t> </a:t>
            </a:r>
            <a:r>
              <a:rPr lang="fi-FI" dirty="0" err="1"/>
              <a:t>size</a:t>
            </a:r>
            <a:r>
              <a:rPr lang="fi-FI" dirty="0"/>
              <a:t> is </a:t>
            </a:r>
            <a:r>
              <a:rPr lang="fi-FI" dirty="0" err="1"/>
              <a:t>so</a:t>
            </a:r>
            <a:r>
              <a:rPr lang="fi-FI" dirty="0"/>
              <a:t> </a:t>
            </a:r>
            <a:r>
              <a:rPr lang="fi-FI" dirty="0" err="1"/>
              <a:t>small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it's</a:t>
            </a:r>
            <a:r>
              <a:rPr lang="fi-FI" dirty="0"/>
              <a:t> </a:t>
            </a:r>
            <a:r>
              <a:rPr lang="fi-FI" dirty="0" err="1"/>
              <a:t>difficult</a:t>
            </a:r>
            <a:r>
              <a:rPr lang="fi-FI" dirty="0"/>
              <a:t> for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audience</a:t>
            </a:r>
            <a:r>
              <a:rPr lang="fi-FI" dirty="0"/>
              <a:t> to </a:t>
            </a:r>
            <a:r>
              <a:rPr lang="fi-FI" dirty="0" err="1"/>
              <a:t>read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while</a:t>
            </a:r>
            <a:r>
              <a:rPr lang="fi-FI" dirty="0"/>
              <a:t> </a:t>
            </a:r>
            <a:r>
              <a:rPr lang="fi-FI" dirty="0" err="1"/>
              <a:t>listening</a:t>
            </a:r>
            <a:r>
              <a:rPr lang="fi-FI" dirty="0"/>
              <a:t> to </a:t>
            </a:r>
            <a:r>
              <a:rPr lang="fi-FI" dirty="0" err="1"/>
              <a:t>you</a:t>
            </a:r>
            <a:r>
              <a:rPr lang="fi-FI" dirty="0"/>
              <a:t>. </a:t>
            </a:r>
          </a:p>
          <a:p>
            <a:r>
              <a:rPr lang="fi-FI" dirty="0" err="1"/>
              <a:t>Use</a:t>
            </a:r>
            <a:r>
              <a:rPr lang="fi-FI" dirty="0"/>
              <a:t> it </a:t>
            </a:r>
            <a:r>
              <a:rPr lang="fi-FI" dirty="0" err="1"/>
              <a:t>judiciously</a:t>
            </a:r>
            <a:r>
              <a:rPr lang="fi-FI" dirty="0"/>
              <a:t> and </a:t>
            </a:r>
            <a:r>
              <a:rPr lang="fi-FI" dirty="0" err="1"/>
              <a:t>only</a:t>
            </a:r>
            <a:r>
              <a:rPr lang="fi-FI" dirty="0"/>
              <a:t> 1-3 </a:t>
            </a:r>
            <a:r>
              <a:rPr lang="fi-FI" dirty="0" err="1"/>
              <a:t>times</a:t>
            </a:r>
            <a:r>
              <a:rPr lang="fi-FI" dirty="0"/>
              <a:t> per </a:t>
            </a:r>
            <a:r>
              <a:rPr lang="fi-FI" dirty="0" err="1"/>
              <a:t>presentation</a:t>
            </a:r>
            <a:r>
              <a:rPr lang="fi-FI" dirty="0"/>
              <a:t>.</a:t>
            </a:r>
          </a:p>
          <a:p>
            <a:r>
              <a:rPr lang="fi-FI" dirty="0" err="1"/>
              <a:t>Example</a:t>
            </a:r>
            <a:r>
              <a:rPr lang="fi-FI" dirty="0"/>
              <a:t> </a:t>
            </a:r>
            <a:r>
              <a:rPr lang="fi-FI" dirty="0" err="1"/>
              <a:t>sentences</a:t>
            </a:r>
            <a:r>
              <a:rPr lang="fi-FI" dirty="0"/>
              <a:t> to </a:t>
            </a:r>
            <a:r>
              <a:rPr lang="fi-FI" dirty="0" err="1"/>
              <a:t>see</a:t>
            </a:r>
            <a:r>
              <a:rPr lang="fi-FI" dirty="0"/>
              <a:t> </a:t>
            </a:r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slide</a:t>
            </a:r>
            <a:r>
              <a:rPr lang="fi-FI" dirty="0"/>
              <a:t> </a:t>
            </a:r>
            <a:r>
              <a:rPr lang="fi-FI" dirty="0" err="1"/>
              <a:t>looks</a:t>
            </a:r>
            <a:r>
              <a:rPr lang="fi-FI" dirty="0"/>
              <a:t> </a:t>
            </a:r>
            <a:r>
              <a:rPr lang="fi-FI" dirty="0" err="1"/>
              <a:t>like</a:t>
            </a:r>
            <a:r>
              <a:rPr lang="fi-FI" dirty="0"/>
              <a:t> </a:t>
            </a:r>
            <a:r>
              <a:rPr lang="fi-FI" dirty="0" err="1"/>
              <a:t>when</a:t>
            </a:r>
            <a:r>
              <a:rPr lang="fi-FI" dirty="0"/>
              <a:t> a </a:t>
            </a:r>
            <a:r>
              <a:rPr lang="fi-FI" dirty="0" err="1"/>
              <a:t>lot</a:t>
            </a:r>
            <a:r>
              <a:rPr lang="fi-FI" dirty="0"/>
              <a:t> of </a:t>
            </a:r>
            <a:r>
              <a:rPr lang="fi-FI" dirty="0" err="1"/>
              <a:t>text</a:t>
            </a:r>
            <a:r>
              <a:rPr lang="fi-FI" dirty="0"/>
              <a:t> is </a:t>
            </a:r>
            <a:r>
              <a:rPr lang="fi-FI" dirty="0" err="1"/>
              <a:t>written</a:t>
            </a:r>
            <a:r>
              <a:rPr lang="fi-FI" dirty="0"/>
              <a:t> on it. </a:t>
            </a:r>
            <a:r>
              <a:rPr lang="fi-FI" dirty="0" err="1"/>
              <a:t>Does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slide</a:t>
            </a:r>
            <a:r>
              <a:rPr lang="fi-FI" dirty="0"/>
              <a:t> </a:t>
            </a:r>
            <a:r>
              <a:rPr lang="fi-FI" dirty="0" err="1"/>
              <a:t>inspire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as a </a:t>
            </a:r>
            <a:r>
              <a:rPr lang="fi-FI" dirty="0" err="1"/>
              <a:t>speaker</a:t>
            </a:r>
            <a:r>
              <a:rPr lang="fi-FI" dirty="0"/>
              <a:t>, and </a:t>
            </a:r>
            <a:r>
              <a:rPr lang="fi-FI" dirty="0" err="1"/>
              <a:t>how</a:t>
            </a:r>
            <a:r>
              <a:rPr lang="fi-FI" dirty="0"/>
              <a:t> </a:t>
            </a:r>
            <a:r>
              <a:rPr lang="fi-FI" dirty="0" err="1"/>
              <a:t>about</a:t>
            </a:r>
            <a:r>
              <a:rPr lang="fi-FI" dirty="0"/>
              <a:t> as a </a:t>
            </a:r>
            <a:r>
              <a:rPr lang="fi-FI" dirty="0" err="1"/>
              <a:t>listener</a:t>
            </a:r>
            <a:r>
              <a:rPr lang="fi-FI" dirty="0"/>
              <a:t>?</a:t>
            </a:r>
          </a:p>
          <a:p>
            <a:r>
              <a:rPr lang="fi-FI" dirty="0">
                <a:solidFill>
                  <a:schemeClr val="accent2"/>
                </a:solidFill>
              </a:rPr>
              <a:t>If </a:t>
            </a:r>
            <a:r>
              <a:rPr lang="fi-FI" dirty="0" err="1">
                <a:solidFill>
                  <a:schemeClr val="accent2"/>
                </a:solidFill>
              </a:rPr>
              <a:t>you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use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this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slide</a:t>
            </a:r>
            <a:r>
              <a:rPr lang="fi-FI" dirty="0">
                <a:solidFill>
                  <a:schemeClr val="accent2"/>
                </a:solidFill>
              </a:rPr>
              <a:t>, </a:t>
            </a:r>
            <a:r>
              <a:rPr lang="fi-FI" dirty="0" err="1">
                <a:solidFill>
                  <a:schemeClr val="accent2"/>
                </a:solidFill>
              </a:rPr>
              <a:t>remember</a:t>
            </a:r>
            <a:r>
              <a:rPr lang="fi-FI" dirty="0">
                <a:solidFill>
                  <a:schemeClr val="accent2"/>
                </a:solidFill>
              </a:rPr>
              <a:t> to </a:t>
            </a:r>
            <a:r>
              <a:rPr lang="fi-FI" dirty="0" err="1">
                <a:solidFill>
                  <a:schemeClr val="accent2"/>
                </a:solidFill>
              </a:rPr>
              <a:t>use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the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animation</a:t>
            </a:r>
            <a:r>
              <a:rPr lang="fi-FI" dirty="0">
                <a:solidFill>
                  <a:schemeClr val="accent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396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6008E-DCEB-2213-475E-FE71F10D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name of the chart can be in the title, allowing you to remove it from the chart box.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6BFB3C-FF35-D3F0-C9D3-30DEA3F0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0A1A18-BA8B-FDDC-EA61-B0CE3A41A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B451F-8683-81DC-27DC-B549E11905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noProof="1"/>
              <a:t>Clearly mark the most important points.</a:t>
            </a:r>
            <a:br>
              <a:rPr lang="en-US" noProof="1"/>
            </a:br>
            <a:endParaRPr lang="en-US" noProof="1"/>
          </a:p>
          <a:p>
            <a:r>
              <a:rPr lang="en-US" noProof="1"/>
              <a:t>Increase the size of the chart's texts so that they are easy to read.</a:t>
            </a:r>
            <a:br>
              <a:rPr lang="en-US" noProof="1"/>
            </a:br>
            <a:endParaRPr lang="en-US" noProof="1"/>
          </a:p>
          <a:p>
            <a:r>
              <a:rPr lang="en-US" noProof="1"/>
              <a:t>Present tables in their entirety with precision.</a:t>
            </a:r>
          </a:p>
          <a:p>
            <a:endParaRPr lang="en-US" noProof="1"/>
          </a:p>
          <a:p>
            <a:r>
              <a:rPr lang="fi-FI" noProof="1"/>
              <a:t>You can add empty lines between points to make sentences stand out more from each other.</a:t>
            </a:r>
          </a:p>
        </p:txBody>
      </p:sp>
      <p:graphicFrame>
        <p:nvGraphicFramePr>
          <p:cNvPr id="8" name="Sisällön paikkamerkki 7">
            <a:extLst>
              <a:ext uri="{FF2B5EF4-FFF2-40B4-BE49-F238E27FC236}">
                <a16:creationId xmlns:a16="http://schemas.microsoft.com/office/drawing/2014/main" id="{E50C9E9E-7C9D-55CE-ED5F-18D0906E673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40882121"/>
              </p:ext>
            </p:extLst>
          </p:nvPr>
        </p:nvGraphicFramePr>
        <p:xfrm>
          <a:off x="6240463" y="1844675"/>
          <a:ext cx="5543550" cy="4248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iruutu 6">
            <a:extLst>
              <a:ext uri="{FF2B5EF4-FFF2-40B4-BE49-F238E27FC236}">
                <a16:creationId xmlns:a16="http://schemas.microsoft.com/office/drawing/2014/main" id="{5F84E5DC-D489-5558-0F6B-69F526C9FE7A}"/>
              </a:ext>
            </a:extLst>
          </p:cNvPr>
          <p:cNvSpPr txBox="1"/>
          <p:nvPr/>
        </p:nvSpPr>
        <p:spPr>
          <a:xfrm>
            <a:off x="8081050" y="2276871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2400" b="1" dirty="0">
                <a:solidFill>
                  <a:schemeClr val="accent2"/>
                </a:solidFill>
              </a:rPr>
              <a:t>4,4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41E3E070-9B1E-FB7E-EDA7-33CA30868A36}"/>
              </a:ext>
            </a:extLst>
          </p:cNvPr>
          <p:cNvSpPr txBox="1"/>
          <p:nvPr/>
        </p:nvSpPr>
        <p:spPr>
          <a:xfrm>
            <a:off x="11064552" y="2046039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2400" b="1" dirty="0">
                <a:solidFill>
                  <a:schemeClr val="accent3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4307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Sisällön paikkamerkki 11">
            <a:extLst>
              <a:ext uri="{FF2B5EF4-FFF2-40B4-BE49-F238E27FC236}">
                <a16:creationId xmlns:a16="http://schemas.microsoft.com/office/drawing/2014/main" id="{C8700530-7422-CFFF-E3F0-388FAAD91A0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32246095"/>
              </p:ext>
            </p:extLst>
          </p:nvPr>
        </p:nvGraphicFramePr>
        <p:xfrm>
          <a:off x="6240463" y="1844675"/>
          <a:ext cx="5543550" cy="4248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6A6008E-DCEB-2213-475E-FE71F10D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 text clarifies the key messages </a:t>
            </a:r>
            <a:br>
              <a:rPr lang="en-US" dirty="0"/>
            </a:br>
            <a:r>
              <a:rPr lang="en-US" dirty="0"/>
              <a:t>for the audience 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6BFB3C-FF35-D3F0-C9D3-30DEA3F0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0A1A18-BA8B-FDDC-EA61-B0CE3A41A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B451F-8683-81DC-27DC-B549E11905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Strengthen the lines so that they are easy to see from a distance.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Clearly mark the most important points.</a:t>
            </a:r>
            <a:br>
              <a:rPr lang="en-US" dirty="0"/>
            </a:br>
            <a:endParaRPr lang="en-US" dirty="0"/>
          </a:p>
          <a:p>
            <a:r>
              <a:rPr lang="en-US" b="1" dirty="0">
                <a:solidFill>
                  <a:schemeClr val="accent5"/>
                </a:solidFill>
              </a:rPr>
              <a:t>Utilize animations when presenting slides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  <a:p>
            <a:endParaRPr lang="en-US" dirty="0"/>
          </a:p>
        </p:txBody>
      </p:sp>
      <p:cxnSp>
        <p:nvCxnSpPr>
          <p:cNvPr id="16" name="Suora nuoliyhdysviiva 15">
            <a:extLst>
              <a:ext uri="{FF2B5EF4-FFF2-40B4-BE49-F238E27FC236}">
                <a16:creationId xmlns:a16="http://schemas.microsoft.com/office/drawing/2014/main" id="{C30CB874-6FC2-3618-278C-A462890E644F}"/>
              </a:ext>
            </a:extLst>
          </p:cNvPr>
          <p:cNvCxnSpPr>
            <a:cxnSpLocks/>
          </p:cNvCxnSpPr>
          <p:nvPr/>
        </p:nvCxnSpPr>
        <p:spPr>
          <a:xfrm flipV="1">
            <a:off x="9768408" y="2708920"/>
            <a:ext cx="0" cy="2376264"/>
          </a:xfrm>
          <a:prstGeom prst="straightConnector1">
            <a:avLst/>
          </a:prstGeom>
          <a:ln w="539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66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FF2E887-462D-0AD3-A27A-9885AACF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0B878A23-96D6-7521-AB02-ED977E080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t>15</a:t>
            </a:fld>
            <a:endParaRPr lang="en-US"/>
          </a:p>
        </p:txBody>
      </p:sp>
      <p:pic>
        <p:nvPicPr>
          <p:cNvPr id="5" name="Kuva 4" descr="Kuva, joka sisältää kohteen teksti, kuvakaappaus, ohjelmisto, diagrammi&#10;&#10;Kuvaus luotu automaattisesti">
            <a:extLst>
              <a:ext uri="{FF2B5EF4-FFF2-40B4-BE49-F238E27FC236}">
                <a16:creationId xmlns:a16="http://schemas.microsoft.com/office/drawing/2014/main" id="{2934EAC9-6061-9E65-C1CE-011CC170C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404811"/>
            <a:ext cx="9952996" cy="5544468"/>
          </a:xfrm>
          <a:prstGeom prst="rect">
            <a:avLst/>
          </a:prstGeom>
        </p:spPr>
      </p:pic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4DCDC2DB-8F75-FDA7-025F-5A0786384CBD}"/>
              </a:ext>
            </a:extLst>
          </p:cNvPr>
          <p:cNvCxnSpPr>
            <a:cxnSpLocks/>
          </p:cNvCxnSpPr>
          <p:nvPr/>
        </p:nvCxnSpPr>
        <p:spPr>
          <a:xfrm>
            <a:off x="6247962" y="1052736"/>
            <a:ext cx="4168518" cy="2232248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iruutu 13">
            <a:extLst>
              <a:ext uri="{FF2B5EF4-FFF2-40B4-BE49-F238E27FC236}">
                <a16:creationId xmlns:a16="http://schemas.microsoft.com/office/drawing/2014/main" id="{46917AD4-A8B0-0077-751A-CB8091C01361}"/>
              </a:ext>
            </a:extLst>
          </p:cNvPr>
          <p:cNvSpPr txBox="1"/>
          <p:nvPr/>
        </p:nvSpPr>
        <p:spPr>
          <a:xfrm>
            <a:off x="1271464" y="395662"/>
            <a:ext cx="60979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Lines and arrows: </a:t>
            </a:r>
            <a:br>
              <a:rPr lang="en-US" sz="2800" b="1" dirty="0">
                <a:solidFill>
                  <a:schemeClr val="accent2"/>
                </a:solidFill>
              </a:rPr>
            </a:br>
            <a:r>
              <a:rPr lang="en-US" sz="2800" b="1" dirty="0">
                <a:solidFill>
                  <a:schemeClr val="accent2"/>
                </a:solidFill>
              </a:rPr>
              <a:t>minimum thickness of 5pt.</a:t>
            </a:r>
            <a:endParaRPr lang="fi-FI" sz="2800" b="1" dirty="0">
              <a:solidFill>
                <a:schemeClr val="accent2"/>
              </a:solidFill>
            </a:endParaRPr>
          </a:p>
        </p:txBody>
      </p:sp>
      <p:cxnSp>
        <p:nvCxnSpPr>
          <p:cNvPr id="17" name="Suora nuoliyhdysviiva 16">
            <a:extLst>
              <a:ext uri="{FF2B5EF4-FFF2-40B4-BE49-F238E27FC236}">
                <a16:creationId xmlns:a16="http://schemas.microsoft.com/office/drawing/2014/main" id="{53C0579A-EACF-47C5-7CA7-D325878DEB07}"/>
              </a:ext>
            </a:extLst>
          </p:cNvPr>
          <p:cNvCxnSpPr>
            <a:cxnSpLocks/>
          </p:cNvCxnSpPr>
          <p:nvPr/>
        </p:nvCxnSpPr>
        <p:spPr>
          <a:xfrm flipH="1">
            <a:off x="6247962" y="1052736"/>
            <a:ext cx="25524" cy="2376264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8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Ryhmä 11">
            <a:extLst>
              <a:ext uri="{FF2B5EF4-FFF2-40B4-BE49-F238E27FC236}">
                <a16:creationId xmlns:a16="http://schemas.microsoft.com/office/drawing/2014/main" id="{3C10CD07-96EE-FF8B-059C-AB09CE2F7F12}"/>
              </a:ext>
            </a:extLst>
          </p:cNvPr>
          <p:cNvGrpSpPr/>
          <p:nvPr/>
        </p:nvGrpSpPr>
        <p:grpSpPr>
          <a:xfrm>
            <a:off x="3959448" y="1168238"/>
            <a:ext cx="7629886" cy="4810450"/>
            <a:chOff x="2567608" y="1855532"/>
            <a:chExt cx="6264696" cy="3949732"/>
          </a:xfrm>
        </p:grpSpPr>
        <p:pic>
          <p:nvPicPr>
            <p:cNvPr id="9" name="Kuva 8" descr="Kuva, joka sisältää kohteen teksti, ohjelmisto, kuvakaappaus, Tietokonekuvake&#10;&#10;Kuvaus luotu automaattisesti">
              <a:extLst>
                <a:ext uri="{FF2B5EF4-FFF2-40B4-BE49-F238E27FC236}">
                  <a16:creationId xmlns:a16="http://schemas.microsoft.com/office/drawing/2014/main" id="{11D81F43-55F0-14BF-0257-B5157DC88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5" r="2204" b="3802"/>
            <a:stretch/>
          </p:blipFill>
          <p:spPr>
            <a:xfrm>
              <a:off x="2567608" y="1855532"/>
              <a:ext cx="6264696" cy="3949732"/>
            </a:xfrm>
            <a:prstGeom prst="rect">
              <a:avLst/>
            </a:prstGeom>
          </p:spPr>
        </p:pic>
        <p:pic>
          <p:nvPicPr>
            <p:cNvPr id="7" name="Kuva 6" descr="Kuva, joka sisältää kohteen teksti, kuvakaappaus, muotoilu&#10;&#10;Kuvaus luotu automaattisesti">
              <a:extLst>
                <a:ext uri="{FF2B5EF4-FFF2-40B4-BE49-F238E27FC236}">
                  <a16:creationId xmlns:a16="http://schemas.microsoft.com/office/drawing/2014/main" id="{089EC715-0A09-EA14-505B-DE9DC95F5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2" t="19206" r="16361" b="4293"/>
            <a:stretch/>
          </p:blipFill>
          <p:spPr>
            <a:xfrm>
              <a:off x="2567608" y="2492896"/>
              <a:ext cx="2448272" cy="3312368"/>
            </a:xfrm>
            <a:prstGeom prst="rect">
              <a:avLst/>
            </a:prstGeom>
          </p:spPr>
        </p:pic>
      </p:grpSp>
      <p:sp>
        <p:nvSpPr>
          <p:cNvPr id="8" name="Otsikko 7">
            <a:extLst>
              <a:ext uri="{FF2B5EF4-FFF2-40B4-BE49-F238E27FC236}">
                <a16:creationId xmlns:a16="http://schemas.microsoft.com/office/drawing/2014/main" id="{984B3214-7ACF-F0BD-3BD4-3312602C1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Animation</a:t>
            </a:r>
            <a:r>
              <a:rPr lang="fi-FI" dirty="0"/>
              <a:t> </a:t>
            </a:r>
            <a:r>
              <a:rPr lang="fi-FI" dirty="0" err="1"/>
              <a:t>makes</a:t>
            </a:r>
            <a:r>
              <a:rPr lang="fi-FI" dirty="0"/>
              <a:t> it </a:t>
            </a:r>
            <a:r>
              <a:rPr lang="fi-FI" dirty="0" err="1"/>
              <a:t>easier</a:t>
            </a:r>
            <a:r>
              <a:rPr lang="fi-FI" dirty="0"/>
              <a:t> for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audience</a:t>
            </a:r>
            <a:r>
              <a:rPr lang="fi-FI" dirty="0"/>
              <a:t> to </a:t>
            </a:r>
            <a:r>
              <a:rPr lang="fi-FI" dirty="0" err="1"/>
              <a:t>follow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presentation</a:t>
            </a:r>
            <a:r>
              <a:rPr lang="fi-FI" dirty="0"/>
              <a:t>. </a:t>
            </a:r>
            <a:br>
              <a:rPr lang="fi-FI" dirty="0"/>
            </a:br>
            <a:br>
              <a:rPr lang="fi-FI" dirty="0"/>
            </a:br>
            <a:r>
              <a:rPr lang="fi-FI" dirty="0"/>
              <a:t>-</a:t>
            </a:r>
            <a:r>
              <a:rPr lang="fi-FI" dirty="0" err="1"/>
              <a:t>So</a:t>
            </a:r>
            <a:r>
              <a:rPr lang="fi-FI" dirty="0"/>
              <a:t> </a:t>
            </a:r>
            <a:r>
              <a:rPr lang="fi-FI" dirty="0" err="1"/>
              <a:t>learn</a:t>
            </a:r>
            <a:r>
              <a:rPr lang="fi-FI" dirty="0"/>
              <a:t> </a:t>
            </a:r>
            <a:r>
              <a:rPr lang="fi-FI" dirty="0" err="1"/>
              <a:t>how</a:t>
            </a:r>
            <a:r>
              <a:rPr lang="fi-FI" dirty="0"/>
              <a:t> to </a:t>
            </a:r>
            <a:r>
              <a:rPr lang="fi-FI" dirty="0" err="1"/>
              <a:t>use</a:t>
            </a:r>
            <a:r>
              <a:rPr lang="fi-FI" dirty="0"/>
              <a:t> </a:t>
            </a:r>
            <a:r>
              <a:rPr lang="fi-FI" dirty="0" err="1"/>
              <a:t>animations</a:t>
            </a:r>
            <a:r>
              <a:rPr lang="fi-FI" dirty="0"/>
              <a:t>!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FF2E887-462D-0AD3-A27A-9885AACF2C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0B878A23-96D6-7521-AB02-ED977E08059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t>16</a:t>
            </a:fld>
            <a:endParaRPr lang="en-US"/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D89E0F5D-767B-2222-2C00-A4196FD5379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err="1"/>
              <a:t>Choose</a:t>
            </a:r>
            <a:r>
              <a:rPr lang="fi-FI" dirty="0"/>
              <a:t> </a:t>
            </a:r>
            <a:r>
              <a:rPr lang="fi-FI" dirty="0" err="1"/>
              <a:t>only</a:t>
            </a:r>
            <a:r>
              <a:rPr lang="fi-FI" dirty="0"/>
              <a:t> </a:t>
            </a:r>
            <a:r>
              <a:rPr lang="fi-FI" dirty="0" err="1">
                <a:solidFill>
                  <a:schemeClr val="accent2"/>
                </a:solidFill>
              </a:rPr>
              <a:t>one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animation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>
                <a:solidFill>
                  <a:schemeClr val="accent2"/>
                </a:solidFill>
              </a:rPr>
              <a:t>style</a:t>
            </a: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 err="1"/>
              <a:t>so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it </a:t>
            </a:r>
            <a:r>
              <a:rPr lang="fi-FI" dirty="0" err="1"/>
              <a:t>doesn't</a:t>
            </a:r>
            <a:r>
              <a:rPr lang="fi-FI" dirty="0"/>
              <a:t> </a:t>
            </a:r>
            <a:r>
              <a:rPr lang="fi-FI" dirty="0" err="1"/>
              <a:t>attract</a:t>
            </a:r>
            <a:r>
              <a:rPr lang="fi-FI" dirty="0"/>
              <a:t> </a:t>
            </a:r>
            <a:r>
              <a:rPr lang="fi-FI" dirty="0" err="1"/>
              <a:t>too</a:t>
            </a:r>
            <a:r>
              <a:rPr lang="fi-FI" dirty="0"/>
              <a:t> </a:t>
            </a:r>
            <a:r>
              <a:rPr lang="fi-FI" dirty="0" err="1"/>
              <a:t>much</a:t>
            </a:r>
            <a:r>
              <a:rPr lang="fi-FI" dirty="0"/>
              <a:t> </a:t>
            </a:r>
            <a:r>
              <a:rPr lang="fi-FI" dirty="0" err="1"/>
              <a:t>attention</a:t>
            </a:r>
            <a:r>
              <a:rPr lang="fi-FI" dirty="0"/>
              <a:t>.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F5775DB7-D3EC-5E38-5EA8-00C8F1663BA0}"/>
              </a:ext>
            </a:extLst>
          </p:cNvPr>
          <p:cNvSpPr/>
          <p:nvPr/>
        </p:nvSpPr>
        <p:spPr>
          <a:xfrm>
            <a:off x="3959448" y="2132856"/>
            <a:ext cx="624384" cy="864096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 dirty="0" err="1"/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1AB301D7-98D6-002C-BF64-65D7D41D1AF8}"/>
              </a:ext>
            </a:extLst>
          </p:cNvPr>
          <p:cNvSpPr/>
          <p:nvPr/>
        </p:nvSpPr>
        <p:spPr>
          <a:xfrm>
            <a:off x="9696400" y="1944495"/>
            <a:ext cx="624384" cy="864096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 dirty="0" err="1"/>
          </a:p>
        </p:txBody>
      </p:sp>
    </p:spTree>
    <p:extLst>
      <p:ext uri="{BB962C8B-B14F-4D97-AF65-F5344CB8AC3E}">
        <p14:creationId xmlns:p14="http://schemas.microsoft.com/office/powerpoint/2010/main" val="2129287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05D4DCA-4968-C354-0FAF-B33C4045233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1C2B9"/>
          </a:solidFill>
        </p:spPr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page</a:t>
            </a:r>
            <a:r>
              <a:rPr lang="fi-FI" dirty="0"/>
              <a:t> </a:t>
            </a:r>
            <a:r>
              <a:rPr lang="fi-FI" dirty="0" err="1"/>
              <a:t>moves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listener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one</a:t>
            </a:r>
            <a:r>
              <a:rPr lang="fi-FI" dirty="0"/>
              <a:t> </a:t>
            </a:r>
            <a:r>
              <a:rPr lang="fi-FI" dirty="0" err="1"/>
              <a:t>issue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/>
              <a:t>to </a:t>
            </a:r>
            <a:r>
              <a:rPr lang="fi-FI" dirty="0" err="1"/>
              <a:t>another</a:t>
            </a:r>
            <a:r>
              <a:rPr lang="fi-FI" dirty="0"/>
              <a:t>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7D47314-DF15-6279-E191-B8A16A552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6F74898-3809-9835-9B9D-2AA248311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18C2D8E7-D7FC-683A-4BC6-F69626A4FB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A </a:t>
            </a:r>
            <a:r>
              <a:rPr lang="fi-FI" dirty="0" err="1"/>
              <a:t>section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slide</a:t>
            </a:r>
            <a:r>
              <a:rPr lang="fi-FI" dirty="0"/>
              <a:t> is </a:t>
            </a:r>
            <a:r>
              <a:rPr lang="fi-FI" dirty="0" err="1"/>
              <a:t>like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windshield</a:t>
            </a:r>
            <a:r>
              <a:rPr lang="fi-FI" dirty="0"/>
              <a:t> </a:t>
            </a:r>
            <a:r>
              <a:rPr lang="fi-FI" dirty="0" err="1"/>
              <a:t>wipers</a:t>
            </a:r>
            <a:r>
              <a:rPr lang="fi-FI" dirty="0"/>
              <a:t> in a </a:t>
            </a:r>
            <a:r>
              <a:rPr lang="fi-FI" dirty="0" err="1"/>
              <a:t>car</a:t>
            </a:r>
            <a:r>
              <a:rPr lang="fi-FI" dirty="0"/>
              <a:t>.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CFF2C24D-664B-C367-21A3-5EE7BFC3BD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93001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5A74FC7-0AC8-89CC-D615-F29767259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write</a:t>
            </a:r>
            <a:r>
              <a:rPr lang="fi-FI" dirty="0"/>
              <a:t> a </a:t>
            </a:r>
            <a:r>
              <a:rPr lang="fi-FI" dirty="0" err="1"/>
              <a:t>title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/>
              <a:t>for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next</a:t>
            </a:r>
            <a:r>
              <a:rPr lang="fi-FI" dirty="0"/>
              <a:t> </a:t>
            </a:r>
            <a:r>
              <a:rPr lang="fi-FI" dirty="0" err="1"/>
              <a:t>topic</a:t>
            </a:r>
            <a:r>
              <a:rPr lang="fi-FI" dirty="0"/>
              <a:t> </a:t>
            </a:r>
            <a:r>
              <a:rPr lang="fi-FI" sz="2000" dirty="0"/>
              <a:t>(a </a:t>
            </a:r>
            <a:r>
              <a:rPr lang="fi-FI" sz="2000" dirty="0" err="1"/>
              <a:t>word</a:t>
            </a:r>
            <a:r>
              <a:rPr lang="fi-FI" sz="2000" dirty="0"/>
              <a:t> </a:t>
            </a:r>
            <a:r>
              <a:rPr lang="fi-FI" sz="2000" dirty="0" err="1"/>
              <a:t>or</a:t>
            </a:r>
            <a:r>
              <a:rPr lang="fi-FI" sz="2000" dirty="0"/>
              <a:t> </a:t>
            </a:r>
            <a:r>
              <a:rPr lang="fi-FI" sz="2000" dirty="0" err="1"/>
              <a:t>two</a:t>
            </a:r>
            <a:r>
              <a:rPr lang="fi-FI" sz="2000" dirty="0"/>
              <a:t>) </a:t>
            </a:r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2976AA2-2AFA-C4CB-4002-08938ED30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2F0B2A6-266B-3D1F-6B59-E5507572B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2427FBBF-E6B4-9859-415E-2CC8505AD4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…</a:t>
            </a:r>
            <a:r>
              <a:rPr lang="fi-FI" dirty="0" err="1"/>
              <a:t>or</a:t>
            </a:r>
            <a:r>
              <a:rPr lang="fi-FI" dirty="0"/>
              <a:t> a </a:t>
            </a:r>
            <a:r>
              <a:rPr lang="fi-FI" dirty="0" err="1"/>
              <a:t>sentence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helps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lead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audience</a:t>
            </a:r>
            <a:r>
              <a:rPr lang="fi-FI" dirty="0"/>
              <a:t> into a </a:t>
            </a:r>
            <a:r>
              <a:rPr lang="fi-FI" dirty="0" err="1"/>
              <a:t>new</a:t>
            </a:r>
            <a:r>
              <a:rPr lang="fi-FI" dirty="0"/>
              <a:t> </a:t>
            </a:r>
            <a:r>
              <a:rPr lang="fi-FI" dirty="0" err="1"/>
              <a:t>topic</a:t>
            </a:r>
            <a:r>
              <a:rPr lang="fi-FI" dirty="0"/>
              <a:t>.</a:t>
            </a:r>
            <a:br>
              <a:rPr lang="fi-FI" dirty="0"/>
            </a:br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CD90B61E-9A2A-5A57-B799-47DB1A15C9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2767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n paikkamerkki 8" descr="Kuva, joka sisältää kohteen vaate, henkilö, sisä-&#10;&#10;Kuvaus luotu automaattisesti">
            <a:extLst>
              <a:ext uri="{FF2B5EF4-FFF2-40B4-BE49-F238E27FC236}">
                <a16:creationId xmlns:a16="http://schemas.microsoft.com/office/drawing/2014/main" id="{1301947D-F187-E5BD-964A-5C38486ED55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1" b="7791"/>
          <a:stretch>
            <a:fillRect/>
          </a:stretch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1E2C47C2-E449-A44C-84D2-D98FB13F30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place</a:t>
            </a:r>
            <a:r>
              <a:rPr lang="fi-FI" dirty="0"/>
              <a:t> </a:t>
            </a:r>
            <a:r>
              <a:rPr lang="fi-FI" dirty="0" err="1"/>
              <a:t>texts</a:t>
            </a:r>
            <a:r>
              <a:rPr lang="fi-FI" dirty="0"/>
              <a:t> </a:t>
            </a:r>
            <a:r>
              <a:rPr lang="fi-FI" dirty="0" err="1"/>
              <a:t>over</a:t>
            </a:r>
            <a:r>
              <a:rPr lang="fi-FI" dirty="0"/>
              <a:t> </a:t>
            </a:r>
            <a:r>
              <a:rPr lang="fi-FI" dirty="0" err="1"/>
              <a:t>images</a:t>
            </a:r>
            <a:r>
              <a:rPr lang="fi-FI" dirty="0"/>
              <a:t> as </a:t>
            </a: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hard</a:t>
            </a:r>
            <a:r>
              <a:rPr lang="fi-FI" dirty="0"/>
              <a:t> to </a:t>
            </a:r>
            <a:r>
              <a:rPr lang="fi-FI" dirty="0" err="1"/>
              <a:t>read</a:t>
            </a:r>
            <a:r>
              <a:rPr lang="fi-FI" dirty="0"/>
              <a:t>.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51D9A3F-7111-A121-E504-BA834ACBD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3BEE123-BCD6-974F-9893-7906F5979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D192EE17-D0AE-4496-9A12-63D1FEE63E9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3130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>
            <a:extLst>
              <a:ext uri="{FF2B5EF4-FFF2-40B4-BE49-F238E27FC236}">
                <a16:creationId xmlns:a16="http://schemas.microsoft.com/office/drawing/2014/main" id="{BA8CD46C-4868-8BDA-993E-49D0AEB6E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Good</a:t>
            </a:r>
            <a:r>
              <a:rPr lang="fi-FI" dirty="0"/>
              <a:t> </a:t>
            </a:r>
            <a:r>
              <a:rPr lang="fi-FI" dirty="0" err="1"/>
              <a:t>presentation</a:t>
            </a:r>
            <a:r>
              <a:rPr lang="fi-FI" dirty="0"/>
              <a:t> </a:t>
            </a:r>
            <a:r>
              <a:rPr lang="fi-FI" dirty="0" err="1"/>
              <a:t>material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reinforces</a:t>
            </a:r>
            <a:r>
              <a:rPr lang="fi-FI" dirty="0"/>
              <a:t>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expertise</a:t>
            </a:r>
            <a:r>
              <a:rPr lang="fi-FI" dirty="0"/>
              <a:t>.</a:t>
            </a:r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D2D83B11-ED77-FF83-EE1B-E48828828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When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presenter</a:t>
            </a:r>
            <a:r>
              <a:rPr lang="fi-FI" dirty="0"/>
              <a:t> </a:t>
            </a:r>
            <a:r>
              <a:rPr lang="fi-FI" dirty="0" err="1"/>
              <a:t>has</a:t>
            </a:r>
            <a:r>
              <a:rPr lang="fi-FI" dirty="0"/>
              <a:t> a </a:t>
            </a:r>
            <a:r>
              <a:rPr lang="fi-FI" dirty="0" err="1"/>
              <a:t>clear</a:t>
            </a:r>
            <a:r>
              <a:rPr lang="fi-FI" dirty="0"/>
              <a:t> </a:t>
            </a:r>
            <a:r>
              <a:rPr lang="fi-FI" dirty="0" err="1"/>
              <a:t>message</a:t>
            </a:r>
            <a:r>
              <a:rPr lang="fi-FI" dirty="0"/>
              <a:t> and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support</a:t>
            </a:r>
            <a:r>
              <a:rPr lang="fi-FI" dirty="0"/>
              <a:t> </a:t>
            </a:r>
            <a:r>
              <a:rPr lang="fi-FI" dirty="0" err="1"/>
              <a:t>material</a:t>
            </a:r>
            <a:r>
              <a:rPr lang="fi-FI" dirty="0"/>
              <a:t> is </a:t>
            </a:r>
            <a:r>
              <a:rPr lang="fi-FI" dirty="0" err="1"/>
              <a:t>easy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/>
              <a:t>for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audience</a:t>
            </a:r>
            <a:r>
              <a:rPr lang="fi-FI" dirty="0"/>
              <a:t> to </a:t>
            </a:r>
            <a:r>
              <a:rPr lang="fi-FI" dirty="0" err="1"/>
              <a:t>follow</a:t>
            </a:r>
            <a:r>
              <a:rPr lang="fi-FI" dirty="0"/>
              <a:t>, </a:t>
            </a:r>
            <a:r>
              <a:rPr lang="fi-FI" dirty="0" err="1"/>
              <a:t>it's</a:t>
            </a:r>
            <a:r>
              <a:rPr lang="fi-FI" dirty="0"/>
              <a:t> </a:t>
            </a:r>
            <a:r>
              <a:rPr lang="fi-FI" dirty="0" err="1"/>
              <a:t>easy</a:t>
            </a:r>
            <a:r>
              <a:rPr lang="fi-FI" dirty="0"/>
              <a:t> for </a:t>
            </a:r>
            <a:r>
              <a:rPr lang="fi-FI" dirty="0" err="1"/>
              <a:t>them</a:t>
            </a:r>
            <a:r>
              <a:rPr lang="fi-FI" dirty="0"/>
              <a:t> to </a:t>
            </a:r>
            <a:r>
              <a:rPr lang="fi-FI" dirty="0" err="1"/>
              <a:t>focus</a:t>
            </a:r>
            <a:r>
              <a:rPr lang="fi-FI" dirty="0"/>
              <a:t> and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impressed</a:t>
            </a:r>
            <a:r>
              <a:rPr lang="fi-FI" dirty="0"/>
              <a:t>!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 err="1"/>
              <a:t>Allocate</a:t>
            </a:r>
            <a:r>
              <a:rPr lang="fi-FI" dirty="0"/>
              <a:t> </a:t>
            </a:r>
            <a:r>
              <a:rPr lang="fi-FI" dirty="0" err="1"/>
              <a:t>time</a:t>
            </a:r>
            <a:r>
              <a:rPr lang="fi-FI" dirty="0"/>
              <a:t> for </a:t>
            </a:r>
            <a:r>
              <a:rPr lang="fi-FI" dirty="0" err="1"/>
              <a:t>preparing</a:t>
            </a:r>
            <a:r>
              <a:rPr lang="fi-FI" dirty="0"/>
              <a:t> </a:t>
            </a:r>
            <a:r>
              <a:rPr lang="fi-FI" dirty="0" err="1"/>
              <a:t>visually</a:t>
            </a:r>
            <a:r>
              <a:rPr lang="fi-FI" dirty="0"/>
              <a:t> </a:t>
            </a:r>
            <a:r>
              <a:rPr lang="fi-FI" dirty="0" err="1"/>
              <a:t>clear</a:t>
            </a:r>
            <a:r>
              <a:rPr lang="fi-FI" dirty="0"/>
              <a:t> </a:t>
            </a:r>
            <a:r>
              <a:rPr lang="fi-FI" dirty="0" err="1"/>
              <a:t>presentation</a:t>
            </a:r>
            <a:r>
              <a:rPr lang="fi-FI" dirty="0"/>
              <a:t> </a:t>
            </a:r>
            <a:r>
              <a:rPr lang="fi-FI" dirty="0" err="1"/>
              <a:t>materials</a:t>
            </a:r>
            <a:r>
              <a:rPr lang="fi-FI" dirty="0"/>
              <a:t>.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 err="1"/>
              <a:t>Use</a:t>
            </a:r>
            <a:r>
              <a:rPr lang="fi-FI" dirty="0"/>
              <a:t> </a:t>
            </a:r>
            <a:r>
              <a:rPr lang="fi-FI" dirty="0" err="1"/>
              <a:t>always</a:t>
            </a:r>
            <a:r>
              <a:rPr lang="fi-FI" dirty="0"/>
              <a:t> </a:t>
            </a:r>
            <a:r>
              <a:rPr lang="fi-FI" dirty="0" err="1"/>
              <a:t>Vaisala's</a:t>
            </a:r>
            <a:r>
              <a:rPr lang="fi-FI" dirty="0"/>
              <a:t> </a:t>
            </a:r>
            <a:r>
              <a:rPr lang="fi-FI" dirty="0" err="1"/>
              <a:t>new</a:t>
            </a:r>
            <a:r>
              <a:rPr lang="fi-FI" dirty="0"/>
              <a:t> PowerPoint </a:t>
            </a:r>
            <a:r>
              <a:rPr lang="fi-FI" dirty="0" err="1"/>
              <a:t>presentation</a:t>
            </a:r>
            <a:r>
              <a:rPr lang="fi-FI" dirty="0"/>
              <a:t> </a:t>
            </a:r>
            <a:r>
              <a:rPr lang="fi-FI" dirty="0" err="1"/>
              <a:t>template</a:t>
            </a:r>
            <a:r>
              <a:rPr lang="fi-FI" dirty="0"/>
              <a:t>. </a:t>
            </a:r>
            <a:br>
              <a:rPr lang="fi-FI" dirty="0"/>
            </a:br>
            <a:endParaRPr lang="fi-FI" dirty="0"/>
          </a:p>
          <a:p>
            <a:r>
              <a:rPr lang="fi-FI" dirty="0" err="1"/>
              <a:t>Start</a:t>
            </a:r>
            <a:r>
              <a:rPr lang="fi-FI" dirty="0"/>
              <a:t> </a:t>
            </a:r>
            <a:r>
              <a:rPr lang="fi-FI" dirty="0" err="1"/>
              <a:t>creating</a:t>
            </a:r>
            <a:r>
              <a:rPr lang="fi-FI" dirty="0"/>
              <a:t>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presentation</a:t>
            </a:r>
            <a:r>
              <a:rPr lang="fi-FI" dirty="0"/>
              <a:t> on a </a:t>
            </a:r>
            <a:r>
              <a:rPr lang="fi-FI" dirty="0" err="1"/>
              <a:t>blank</a:t>
            </a:r>
            <a:r>
              <a:rPr lang="fi-FI" dirty="0"/>
              <a:t> </a:t>
            </a:r>
            <a:r>
              <a:rPr lang="fi-FI" dirty="0" err="1"/>
              <a:t>new</a:t>
            </a:r>
            <a:r>
              <a:rPr lang="fi-FI" dirty="0"/>
              <a:t> </a:t>
            </a:r>
            <a:r>
              <a:rPr lang="fi-FI" dirty="0" err="1"/>
              <a:t>template</a:t>
            </a:r>
            <a:r>
              <a:rPr lang="fi-FI" dirty="0"/>
              <a:t>. </a:t>
            </a:r>
            <a:br>
              <a:rPr lang="fi-FI" dirty="0"/>
            </a:br>
            <a:endParaRPr lang="fi-FI" dirty="0"/>
          </a:p>
          <a:p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copy </a:t>
            </a:r>
            <a:r>
              <a:rPr lang="fi-FI" dirty="0" err="1"/>
              <a:t>pages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old</a:t>
            </a:r>
            <a:r>
              <a:rPr lang="fi-FI" dirty="0"/>
              <a:t> </a:t>
            </a:r>
            <a:r>
              <a:rPr lang="fi-FI" dirty="0" err="1"/>
              <a:t>presentations</a:t>
            </a:r>
            <a:r>
              <a:rPr lang="fi-FI" dirty="0"/>
              <a:t>!</a:t>
            </a:r>
          </a:p>
          <a:p>
            <a:pPr marL="0" indent="0">
              <a:buNone/>
            </a:pPr>
            <a:br>
              <a:rPr lang="fi-FI" dirty="0"/>
            </a:br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4A0C29F-0E79-5DC1-1425-26992F919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7F03172-AE85-4104-CC51-703FCB666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5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n paikkamerkki 7" descr="Kuva, joka sisältää kohteen piha-, puu, syksy, rakennus&#10;&#10;Kuvaus luotu automaattisesti">
            <a:extLst>
              <a:ext uri="{FF2B5EF4-FFF2-40B4-BE49-F238E27FC236}">
                <a16:creationId xmlns:a16="http://schemas.microsoft.com/office/drawing/2014/main" id="{7A640D12-715D-50C4-97D8-CACF3BC1929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" r="74"/>
          <a:stretch>
            <a:fillRect/>
          </a:stretch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A922A978-6EBD-9511-EB71-4117C617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place</a:t>
            </a:r>
            <a:r>
              <a:rPr lang="fi-FI" dirty="0"/>
              <a:t> </a:t>
            </a:r>
            <a:r>
              <a:rPr lang="fi-FI" dirty="0" err="1"/>
              <a:t>texts</a:t>
            </a:r>
            <a:r>
              <a:rPr lang="fi-FI" dirty="0"/>
              <a:t> </a:t>
            </a:r>
            <a:r>
              <a:rPr lang="fi-FI" dirty="0" err="1"/>
              <a:t>over</a:t>
            </a:r>
            <a:r>
              <a:rPr lang="fi-FI" dirty="0"/>
              <a:t> </a:t>
            </a:r>
            <a:r>
              <a:rPr lang="fi-FI" dirty="0" err="1"/>
              <a:t>images</a:t>
            </a:r>
            <a:r>
              <a:rPr lang="fi-FI" dirty="0"/>
              <a:t> as </a:t>
            </a: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hard</a:t>
            </a:r>
            <a:r>
              <a:rPr lang="fi-FI" dirty="0"/>
              <a:t> to </a:t>
            </a:r>
            <a:r>
              <a:rPr lang="fi-FI" dirty="0" err="1"/>
              <a:t>read</a:t>
            </a:r>
            <a:r>
              <a:rPr lang="fi-FI" dirty="0"/>
              <a:t>.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196ECA3-57B9-76BD-16DB-AF065A55A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7A3428D-1A13-5B25-6FBF-6B8971191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76D911A2-51C0-BAE4-37CF-1EDA60FE498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395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n paikkamerkki 7" descr="Kuva, joka sisältää kohteen piha-, puu, syksy, rakennus&#10;&#10;Kuvaus luotu automaattisesti">
            <a:extLst>
              <a:ext uri="{FF2B5EF4-FFF2-40B4-BE49-F238E27FC236}">
                <a16:creationId xmlns:a16="http://schemas.microsoft.com/office/drawing/2014/main" id="{7A640D12-715D-50C4-97D8-CACF3BC1929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" r="74"/>
          <a:stretch>
            <a:fillRect/>
          </a:stretch>
        </p:blipFill>
        <p:spPr/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196ECA3-57B9-76BD-16DB-AF065A55A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7A3428D-1A13-5B25-6FBF-6B8971191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76D911A2-51C0-BAE4-37CF-1EDA60FE498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3C314E48-9BFB-B1E5-BA87-FBC5AF52A15A}"/>
              </a:ext>
            </a:extLst>
          </p:cNvPr>
          <p:cNvSpPr/>
          <p:nvPr/>
        </p:nvSpPr>
        <p:spPr>
          <a:xfrm>
            <a:off x="0" y="1289293"/>
            <a:ext cx="3935760" cy="4608511"/>
          </a:xfrm>
          <a:prstGeom prst="rect">
            <a:avLst/>
          </a:prstGeom>
          <a:solidFill>
            <a:srgbClr val="91C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 dirty="0" err="1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A922A978-6EBD-9511-EB71-4117C617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604692"/>
            <a:ext cx="3744416" cy="2880172"/>
          </a:xfrm>
        </p:spPr>
        <p:txBody>
          <a:bodyPr/>
          <a:lstStyle/>
          <a:p>
            <a:r>
              <a:rPr lang="fi-FI" sz="3600" dirty="0" err="1"/>
              <a:t>This</a:t>
            </a:r>
            <a:r>
              <a:rPr lang="fi-FI" sz="3600" dirty="0"/>
              <a:t> </a:t>
            </a:r>
            <a:r>
              <a:rPr lang="fi-FI" sz="3600" dirty="0" err="1"/>
              <a:t>may</a:t>
            </a:r>
            <a:r>
              <a:rPr lang="fi-FI" sz="3600" dirty="0"/>
              <a:t> </a:t>
            </a:r>
            <a:r>
              <a:rPr lang="fi-FI" sz="3600" dirty="0" err="1"/>
              <a:t>not</a:t>
            </a:r>
            <a:r>
              <a:rPr lang="fi-FI" sz="3600" dirty="0"/>
              <a:t> </a:t>
            </a:r>
            <a:r>
              <a:rPr lang="fi-FI" sz="3600" dirty="0" err="1"/>
              <a:t>align</a:t>
            </a:r>
            <a:r>
              <a:rPr lang="fi-FI" sz="3600" dirty="0"/>
              <a:t> </a:t>
            </a:r>
            <a:r>
              <a:rPr lang="fi-FI" sz="3600" dirty="0" err="1"/>
              <a:t>with</a:t>
            </a:r>
            <a:r>
              <a:rPr lang="fi-FI" sz="3600" dirty="0"/>
              <a:t> </a:t>
            </a:r>
            <a:r>
              <a:rPr lang="fi-FI" sz="3600" dirty="0" err="1"/>
              <a:t>your</a:t>
            </a:r>
            <a:r>
              <a:rPr lang="fi-FI" sz="3600" dirty="0"/>
              <a:t> </a:t>
            </a:r>
            <a:r>
              <a:rPr lang="fi-FI" sz="3600" dirty="0" err="1"/>
              <a:t>brand's</a:t>
            </a:r>
            <a:r>
              <a:rPr lang="fi-FI" sz="3600" dirty="0"/>
              <a:t> </a:t>
            </a:r>
            <a:r>
              <a:rPr lang="fi-FI" sz="3600" dirty="0" err="1"/>
              <a:t>style</a:t>
            </a:r>
            <a:r>
              <a:rPr lang="fi-FI" sz="3600" dirty="0"/>
              <a:t>, </a:t>
            </a:r>
            <a:br>
              <a:rPr lang="fi-FI" sz="3600" dirty="0"/>
            </a:br>
            <a:r>
              <a:rPr lang="fi-FI" sz="3600" dirty="0" err="1"/>
              <a:t>but</a:t>
            </a:r>
            <a:r>
              <a:rPr lang="fi-FI" sz="3600" dirty="0"/>
              <a:t> </a:t>
            </a:r>
            <a:r>
              <a:rPr lang="fi-FI" sz="3600" dirty="0" err="1"/>
              <a:t>this</a:t>
            </a:r>
            <a:r>
              <a:rPr lang="fi-FI" sz="3600" dirty="0"/>
              <a:t> </a:t>
            </a:r>
            <a:r>
              <a:rPr lang="fi-FI" sz="3600" dirty="0" err="1"/>
              <a:t>way</a:t>
            </a:r>
            <a:r>
              <a:rPr lang="fi-FI" sz="3600" dirty="0"/>
              <a:t>, </a:t>
            </a:r>
            <a:br>
              <a:rPr lang="fi-FI" sz="3600" dirty="0"/>
            </a:br>
            <a:r>
              <a:rPr lang="fi-FI" sz="3600" dirty="0" err="1"/>
              <a:t>the</a:t>
            </a:r>
            <a:r>
              <a:rPr lang="fi-FI" sz="3600" dirty="0"/>
              <a:t> </a:t>
            </a:r>
            <a:r>
              <a:rPr lang="fi-FI" sz="3600" dirty="0" err="1"/>
              <a:t>text</a:t>
            </a:r>
            <a:r>
              <a:rPr lang="fi-FI" sz="3600" dirty="0"/>
              <a:t> is </a:t>
            </a:r>
            <a:r>
              <a:rPr lang="fi-FI" sz="3600" dirty="0" err="1"/>
              <a:t>easily</a:t>
            </a:r>
            <a:r>
              <a:rPr lang="fi-FI" sz="3600" dirty="0"/>
              <a:t> </a:t>
            </a:r>
            <a:r>
              <a:rPr lang="fi-FI" sz="3600" dirty="0" err="1"/>
              <a:t>readable</a:t>
            </a:r>
            <a:r>
              <a:rPr lang="fi-FI" sz="3600" dirty="0"/>
              <a:t> and </a:t>
            </a:r>
            <a:br>
              <a:rPr lang="fi-FI" sz="3600" dirty="0"/>
            </a:br>
            <a:r>
              <a:rPr lang="fi-FI" sz="3600" dirty="0" err="1"/>
              <a:t>the</a:t>
            </a:r>
            <a:r>
              <a:rPr lang="fi-FI" sz="3600" dirty="0"/>
              <a:t> image is </a:t>
            </a:r>
            <a:r>
              <a:rPr lang="fi-FI" sz="3600" dirty="0" err="1"/>
              <a:t>visible</a:t>
            </a:r>
            <a:r>
              <a:rPr lang="fi-FI" sz="3600" dirty="0"/>
              <a:t> </a:t>
            </a:r>
            <a:r>
              <a:rPr lang="fi-FI" sz="3600" dirty="0" err="1"/>
              <a:t>too</a:t>
            </a:r>
            <a:r>
              <a:rPr lang="fi-FI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5210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F6E17F2-5A8E-E06B-BD85-7F262067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411912EE-E85D-0080-E45E-BC2BF59BA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t>22</a:t>
            </a:fld>
            <a:endParaRPr lang="en-US"/>
          </a:p>
        </p:txBody>
      </p:sp>
      <p:pic>
        <p:nvPicPr>
          <p:cNvPr id="4" name="Kuvan paikkamerkki 8" descr="Kuva, joka sisältää kohteen vaate, henkilö, sisä-&#10;&#10;Kuvaus luotu automaattisesti">
            <a:extLst>
              <a:ext uri="{FF2B5EF4-FFF2-40B4-BE49-F238E27FC236}">
                <a16:creationId xmlns:a16="http://schemas.microsoft.com/office/drawing/2014/main" id="{1FFF061F-EC7C-596E-170E-B5E1A1308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1" b="779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54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n paikkamerkki 8" descr="Kuva, joka sisältää kohteen kuvakaappaus, teksti, ympyrä, Grafiikka&#10;&#10;Kuvaus luotu automaattisesti">
            <a:extLst>
              <a:ext uri="{FF2B5EF4-FFF2-40B4-BE49-F238E27FC236}">
                <a16:creationId xmlns:a16="http://schemas.microsoft.com/office/drawing/2014/main" id="{7A87AC6B-D58D-44F2-D07B-FB8DEC26ECF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0" name="Otsikko 9">
            <a:extLst>
              <a:ext uri="{FF2B5EF4-FFF2-40B4-BE49-F238E27FC236}">
                <a16:creationId xmlns:a16="http://schemas.microsoft.com/office/drawing/2014/main" id="{D1BBB8C9-5F76-2CA9-0EF7-F83E5DAA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sz="3200" dirty="0"/>
              <a:t>A </a:t>
            </a:r>
            <a:r>
              <a:rPr lang="fi-FI" sz="3200" dirty="0" err="1"/>
              <a:t>good</a:t>
            </a:r>
            <a:r>
              <a:rPr lang="fi-FI" sz="3200" dirty="0"/>
              <a:t> image for </a:t>
            </a:r>
            <a:r>
              <a:rPr lang="fi-FI" sz="3200" dirty="0" err="1"/>
              <a:t>the</a:t>
            </a:r>
            <a:r>
              <a:rPr lang="fi-FI" sz="3200" dirty="0"/>
              <a:t> </a:t>
            </a:r>
            <a:r>
              <a:rPr lang="fi-FI" sz="3200" dirty="0" err="1"/>
              <a:t>last</a:t>
            </a:r>
            <a:r>
              <a:rPr lang="fi-FI" sz="3200" dirty="0"/>
              <a:t> </a:t>
            </a:r>
            <a:r>
              <a:rPr lang="fi-FI" sz="3200" dirty="0" err="1"/>
              <a:t>slide</a:t>
            </a:r>
            <a:r>
              <a:rPr lang="fi-FI" sz="3200" dirty="0"/>
              <a:t> of </a:t>
            </a:r>
            <a:r>
              <a:rPr lang="fi-FI" sz="3200" dirty="0" err="1"/>
              <a:t>the</a:t>
            </a:r>
            <a:r>
              <a:rPr lang="fi-FI" sz="3200" dirty="0"/>
              <a:t> </a:t>
            </a:r>
            <a:r>
              <a:rPr lang="fi-FI" sz="3200" dirty="0" err="1"/>
              <a:t>presentation</a:t>
            </a:r>
            <a:r>
              <a:rPr lang="fi-FI" sz="3200" dirty="0"/>
              <a:t> </a:t>
            </a:r>
            <a:br>
              <a:rPr lang="fi-FI" sz="3200" dirty="0"/>
            </a:br>
            <a:r>
              <a:rPr lang="fi-FI" sz="3200" dirty="0" err="1"/>
              <a:t>if</a:t>
            </a:r>
            <a:r>
              <a:rPr lang="fi-FI" sz="3200" dirty="0"/>
              <a:t> </a:t>
            </a:r>
            <a:r>
              <a:rPr lang="fi-FI" sz="3200" dirty="0" err="1"/>
              <a:t>you</a:t>
            </a:r>
            <a:r>
              <a:rPr lang="fi-FI" sz="3200" dirty="0"/>
              <a:t> </a:t>
            </a:r>
            <a:r>
              <a:rPr lang="fi-FI" sz="3200" dirty="0" err="1"/>
              <a:t>don't</a:t>
            </a:r>
            <a:r>
              <a:rPr lang="fi-FI" sz="3200" dirty="0"/>
              <a:t> </a:t>
            </a:r>
            <a:r>
              <a:rPr lang="fi-FI" sz="3200" dirty="0" err="1"/>
              <a:t>have</a:t>
            </a:r>
            <a:r>
              <a:rPr lang="fi-FI" sz="3200" dirty="0"/>
              <a:t> a </a:t>
            </a:r>
            <a:r>
              <a:rPr lang="fi-FI" sz="3200" dirty="0" err="1"/>
              <a:t>powerful</a:t>
            </a:r>
            <a:r>
              <a:rPr lang="fi-FI" sz="3200" dirty="0"/>
              <a:t> </a:t>
            </a:r>
            <a:r>
              <a:rPr lang="fi-FI" sz="3200" dirty="0" err="1"/>
              <a:t>closing</a:t>
            </a:r>
            <a:r>
              <a:rPr lang="fi-FI" sz="3200" dirty="0"/>
              <a:t> </a:t>
            </a:r>
            <a:r>
              <a:rPr lang="fi-FI" sz="3200" dirty="0" err="1"/>
              <a:t>statement</a:t>
            </a:r>
            <a:r>
              <a:rPr lang="fi-FI" sz="3200" dirty="0"/>
              <a:t>.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3621A37-6DD4-BBD0-962F-C606DDB6B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ABE1493-F33C-EF9F-1A9F-057895038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AB038BC7-2BBB-11C2-88C2-553CBAFB17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8108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6D9C8A0-507D-6392-FAA8-D48E0EFBF3D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4741D42B-174D-4C6C-3D6D-FB26CD43154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42BDD37-B64B-35F0-FD7B-1691F332C07F}"/>
              </a:ext>
            </a:extLst>
          </p:cNvPr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r>
              <a:rPr lang="fi-FI" dirty="0"/>
              <a:t>Vaisala </a:t>
            </a:r>
            <a:r>
              <a:rPr lang="fi-FI" dirty="0" err="1"/>
              <a:t>Brand</a:t>
            </a:r>
            <a:r>
              <a:rPr lang="fi-FI" dirty="0"/>
              <a:t> </a:t>
            </a:r>
            <a:r>
              <a:rPr lang="fi-FI" dirty="0" err="1"/>
              <a:t>Book</a:t>
            </a:r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682008F-8B8E-1FAE-FF15-7FA6D9D36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Brand page on </a:t>
            </a:r>
            <a:r>
              <a:rPr lang="en-US" dirty="0" err="1"/>
              <a:t>Vintra</a:t>
            </a:r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FD4687AD-FD9B-6ACD-5DFB-9494CFDC47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Material Hub &amp; </a:t>
            </a:r>
            <a:br>
              <a:rPr lang="en-US" dirty="0"/>
            </a:br>
            <a:r>
              <a:rPr lang="en-US" dirty="0"/>
              <a:t>Tone of voice eLearning</a:t>
            </a:r>
            <a:endParaRPr lang="fi-FI" dirty="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5F6B6101-B3ED-F3B3-5AC6-6BF5B1278C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brand.vaisala.com</a:t>
            </a:r>
            <a:r>
              <a:rPr lang="en-US" dirty="0">
                <a:hlinkClick r:id="rId2"/>
              </a:rPr>
              <a:t>/</a:t>
            </a:r>
            <a:endParaRPr lang="en-US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DEB9DD02-94B8-13E7-0C39-469E4BE3308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vaisalaworks.sharepoint.com</a:t>
            </a:r>
            <a:r>
              <a:rPr lang="en-US" dirty="0">
                <a:hlinkClick r:id="rId3"/>
              </a:rPr>
              <a:t>/sites/</a:t>
            </a:r>
            <a:r>
              <a:rPr lang="en-US" dirty="0" err="1">
                <a:hlinkClick r:id="rId3"/>
              </a:rPr>
              <a:t>vintra</a:t>
            </a:r>
            <a:r>
              <a:rPr lang="en-US" dirty="0">
                <a:hlinkClick r:id="rId3"/>
              </a:rPr>
              <a:t>-marcomms/</a:t>
            </a:r>
            <a:r>
              <a:rPr lang="en-US" dirty="0" err="1">
                <a:hlinkClick r:id="rId3"/>
              </a:rPr>
              <a:t>SitePages</a:t>
            </a:r>
            <a:r>
              <a:rPr lang="en-US" dirty="0">
                <a:hlinkClick r:id="rId3"/>
              </a:rPr>
              <a:t>/Brand-Corporate-</a:t>
            </a:r>
            <a:r>
              <a:rPr lang="en-US" dirty="0" err="1">
                <a:hlinkClick r:id="rId3"/>
              </a:rPr>
              <a:t>Material.aspx</a:t>
            </a:r>
            <a:endParaRPr lang="en-US" dirty="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87845D8A-F6BE-2A86-1B02-58B2AC5E59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materialhub.vaisala.com</a:t>
            </a:r>
            <a:r>
              <a:rPr lang="en-US" dirty="0">
                <a:hlinkClick r:id="rId4"/>
              </a:rPr>
              <a:t>/</a:t>
            </a:r>
            <a:endParaRPr lang="en-US" dirty="0"/>
          </a:p>
          <a:p>
            <a:pPr marL="0" indent="0">
              <a:buNone/>
            </a:pPr>
            <a:endParaRPr lang="fi-FI" dirty="0">
              <a:hlinkClick r:id="rId5"/>
            </a:endParaRPr>
          </a:p>
          <a:p>
            <a:pPr marL="0" indent="0">
              <a:buNone/>
            </a:pPr>
            <a:r>
              <a:rPr lang="en-US" dirty="0">
                <a:hlinkClick r:id="rId5"/>
              </a:rPr>
              <a:t>https://</a:t>
            </a:r>
            <a:r>
              <a:rPr lang="en-US" dirty="0" err="1">
                <a:hlinkClick r:id="rId5"/>
              </a:rPr>
              <a:t>mylearning.vaisala.com</a:t>
            </a:r>
            <a:r>
              <a:rPr lang="en-US" dirty="0">
                <a:hlinkClick r:id="rId5"/>
              </a:rPr>
              <a:t>/pages/</a:t>
            </a:r>
            <a:r>
              <a:rPr lang="en-US" dirty="0" err="1">
                <a:hlinkClick r:id="rId5"/>
              </a:rPr>
              <a:t>description.jsf?menuId</a:t>
            </a:r>
            <a:r>
              <a:rPr lang="en-US" dirty="0">
                <a:hlinkClick r:id="rId5"/>
              </a:rPr>
              <a:t>=380259#/users/@self/catalogues/628951/courses/629269/description</a:t>
            </a:r>
            <a:endParaRPr lang="en-US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FF862030-0B44-520D-10FD-9753E746788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l="554" t="-5" r="35106" b="5"/>
          <a:stretch/>
        </p:blipFill>
        <p:spPr>
          <a:xfrm>
            <a:off x="407988" y="404664"/>
            <a:ext cx="3600451" cy="302433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8285F6B8-2549-1C8B-0381-19DBF701857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7"/>
          <a:srcRect r="40408"/>
          <a:stretch/>
        </p:blipFill>
        <p:spPr>
          <a:xfrm>
            <a:off x="4295775" y="404813"/>
            <a:ext cx="3600450" cy="302418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D94EAAA1-874E-E255-734E-8AE9E5C3B78B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8"/>
          <a:srcRect l="19704" r="19704"/>
          <a:stretch>
            <a:fillRect/>
          </a:stretch>
        </p:blipFill>
        <p:spPr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32027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E9A136-A7E6-04E7-C8A5-37C6802339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Less</a:t>
            </a:r>
            <a:r>
              <a:rPr lang="fi-FI" dirty="0"/>
              <a:t> is </a:t>
            </a:r>
            <a:r>
              <a:rPr lang="fi-FI" dirty="0" err="1"/>
              <a:t>more</a:t>
            </a:r>
            <a:r>
              <a:rPr lang="fi-FI" dirty="0"/>
              <a:t>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F673208-B539-B32C-EA0E-66336B1AF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EFD276A-F892-5CF1-3A93-BBD57016A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2075E2E4-22DF-A0AA-2971-40F69F5A00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err="1"/>
              <a:t>Clear</a:t>
            </a:r>
            <a:r>
              <a:rPr lang="fi-FI" dirty="0"/>
              <a:t> </a:t>
            </a:r>
            <a:r>
              <a:rPr lang="fi-FI" dirty="0" err="1"/>
              <a:t>messages</a:t>
            </a:r>
            <a:r>
              <a:rPr lang="fi-FI" dirty="0"/>
              <a:t> </a:t>
            </a:r>
            <a:r>
              <a:rPr lang="fi-FI" dirty="0" err="1"/>
              <a:t>make</a:t>
            </a:r>
            <a:r>
              <a:rPr lang="fi-FI" dirty="0"/>
              <a:t> an </a:t>
            </a:r>
            <a:r>
              <a:rPr lang="fi-FI" dirty="0" err="1"/>
              <a:t>impact</a:t>
            </a:r>
            <a:r>
              <a:rPr lang="fi-FI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10146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3D9533-2775-E341-AB37-38E8D626F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82CD7156-8C38-8923-68AF-F3A9A40292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More slides, </a:t>
            </a:r>
            <a:br>
              <a:rPr lang="en-US" dirty="0"/>
            </a:br>
            <a:r>
              <a:rPr lang="en-US" dirty="0"/>
              <a:t>less text to read. </a:t>
            </a:r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33AED56-98BA-E844-8D90-98B814A9E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257E107-2466-8290-3065-4539E860A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Alaotsikko 6">
            <a:extLst>
              <a:ext uri="{FF2B5EF4-FFF2-40B4-BE49-F238E27FC236}">
                <a16:creationId xmlns:a16="http://schemas.microsoft.com/office/drawing/2014/main" id="{587AA26E-D867-9187-AC97-9524205DB8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A </a:t>
            </a:r>
            <a:r>
              <a:rPr lang="fi-FI" dirty="0" err="1"/>
              <a:t>few</a:t>
            </a:r>
            <a:r>
              <a:rPr lang="fi-FI" dirty="0"/>
              <a:t> </a:t>
            </a:r>
            <a:r>
              <a:rPr lang="fi-FI" dirty="0" err="1"/>
              <a:t>slides</a:t>
            </a:r>
            <a:r>
              <a:rPr lang="fi-FI" dirty="0"/>
              <a:t> </a:t>
            </a:r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make</a:t>
            </a:r>
            <a:r>
              <a:rPr lang="fi-FI" dirty="0"/>
              <a:t> a </a:t>
            </a:r>
            <a:r>
              <a:rPr lang="fi-FI" dirty="0" err="1"/>
              <a:t>short</a:t>
            </a:r>
            <a:r>
              <a:rPr lang="fi-FI" dirty="0"/>
              <a:t> </a:t>
            </a:r>
            <a:r>
              <a:rPr lang="fi-FI" dirty="0" err="1"/>
              <a:t>presentation</a:t>
            </a:r>
            <a:r>
              <a:rPr lang="fi-FI" dirty="0"/>
              <a:t>, and </a:t>
            </a:r>
            <a:r>
              <a:rPr lang="fi-FI" dirty="0" err="1"/>
              <a:t>many</a:t>
            </a:r>
            <a:r>
              <a:rPr lang="fi-FI" dirty="0"/>
              <a:t> </a:t>
            </a:r>
            <a:r>
              <a:rPr lang="fi-FI" dirty="0" err="1"/>
              <a:t>slides</a:t>
            </a:r>
            <a:r>
              <a:rPr lang="fi-FI" dirty="0"/>
              <a:t> </a:t>
            </a:r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make</a:t>
            </a:r>
            <a:r>
              <a:rPr lang="fi-FI" dirty="0"/>
              <a:t> a long </a:t>
            </a:r>
            <a:r>
              <a:rPr lang="fi-FI" dirty="0" err="1"/>
              <a:t>one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6185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08CBB83-C952-E7D2-FA39-4920F56A3D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Inspirational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headline</a:t>
            </a:r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BFD7FEA-3E63-C831-19B6-B742A64E1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0586A6D-C22D-FA94-7FCC-0CD0E273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DEC399F2-B9FC-9C8A-7C65-D2340C8499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A </a:t>
            </a:r>
            <a:r>
              <a:rPr lang="fi-FI" dirty="0" err="1"/>
              <a:t>headline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provokes</a:t>
            </a:r>
            <a:r>
              <a:rPr lang="fi-FI" dirty="0"/>
              <a:t> </a:t>
            </a:r>
            <a:r>
              <a:rPr lang="fi-FI" dirty="0" err="1"/>
              <a:t>thought</a:t>
            </a:r>
            <a:r>
              <a:rPr lang="fi-FI" dirty="0"/>
              <a:t> and </a:t>
            </a:r>
            <a:r>
              <a:rPr lang="fi-FI" dirty="0" err="1"/>
              <a:t>inspires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audience</a:t>
            </a:r>
            <a:r>
              <a:rPr lang="fi-FI" dirty="0"/>
              <a:t> and </a:t>
            </a:r>
            <a:r>
              <a:rPr lang="fi-FI" dirty="0" err="1"/>
              <a:t>you</a:t>
            </a:r>
            <a:r>
              <a:rPr lang="fi-FI" dirty="0"/>
              <a:t>,</a:t>
            </a:r>
            <a:br>
              <a:rPr lang="fi-FI" dirty="0"/>
            </a:br>
            <a:r>
              <a:rPr lang="fi-FI" dirty="0"/>
              <a:t> </a:t>
            </a:r>
            <a:r>
              <a:rPr lang="fi-FI" dirty="0" err="1"/>
              <a:t>instead</a:t>
            </a:r>
            <a:r>
              <a:rPr lang="fi-FI" dirty="0"/>
              <a:t> of </a:t>
            </a:r>
            <a:r>
              <a:rPr lang="fi-FI" dirty="0" err="1"/>
              <a:t>causing</a:t>
            </a:r>
            <a:r>
              <a:rPr lang="fi-FI" dirty="0"/>
              <a:t> </a:t>
            </a:r>
            <a:r>
              <a:rPr lang="fi-FI" dirty="0" err="1"/>
              <a:t>boredom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1534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E61E227B-F01A-58A8-6DF4-1CE3C15D11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8000" dirty="0" err="1"/>
              <a:t>Highlight</a:t>
            </a:r>
            <a:r>
              <a:rPr lang="fi-FI" sz="8000" dirty="0"/>
              <a:t> </a:t>
            </a:r>
            <a:r>
              <a:rPr lang="fi-FI" sz="8000" dirty="0" err="1"/>
              <a:t>the</a:t>
            </a:r>
            <a:r>
              <a:rPr lang="fi-FI" sz="8000" dirty="0"/>
              <a:t> </a:t>
            </a:r>
            <a:r>
              <a:rPr lang="fi-FI" sz="8000" dirty="0" err="1"/>
              <a:t>most</a:t>
            </a:r>
            <a:r>
              <a:rPr lang="fi-FI" sz="8000" dirty="0"/>
              <a:t> </a:t>
            </a:r>
            <a:r>
              <a:rPr lang="fi-FI" sz="8000" dirty="0" err="1"/>
              <a:t>important</a:t>
            </a:r>
            <a:r>
              <a:rPr lang="fi-FI" sz="8000" dirty="0"/>
              <a:t> </a:t>
            </a:r>
            <a:r>
              <a:rPr lang="fi-FI" sz="8000" dirty="0" err="1"/>
              <a:t>messages</a:t>
            </a:r>
            <a:r>
              <a:rPr lang="fi-FI" sz="8000" dirty="0"/>
              <a:t> </a:t>
            </a:r>
            <a:r>
              <a:rPr lang="fi-FI" sz="8000" dirty="0" err="1"/>
              <a:t>with</a:t>
            </a:r>
            <a:r>
              <a:rPr lang="fi-FI" sz="8000" dirty="0"/>
              <a:t> </a:t>
            </a:r>
            <a:r>
              <a:rPr lang="fi-FI" sz="8000" dirty="0" err="1"/>
              <a:t>large</a:t>
            </a:r>
            <a:r>
              <a:rPr lang="fi-FI" sz="8000" dirty="0"/>
              <a:t> </a:t>
            </a:r>
            <a:r>
              <a:rPr lang="fi-FI" sz="8000" dirty="0" err="1"/>
              <a:t>letters</a:t>
            </a:r>
            <a:r>
              <a:rPr lang="fi-FI" sz="8000" dirty="0"/>
              <a:t> and </a:t>
            </a:r>
            <a:r>
              <a:rPr lang="fi-FI" sz="8000" dirty="0" err="1"/>
              <a:t>colorful</a:t>
            </a:r>
            <a:r>
              <a:rPr lang="fi-FI" sz="8000" dirty="0"/>
              <a:t> </a:t>
            </a:r>
            <a:r>
              <a:rPr lang="fi-FI" sz="8000" dirty="0" err="1"/>
              <a:t>backgrounds</a:t>
            </a:r>
            <a:r>
              <a:rPr lang="fi-FI" sz="8000" dirty="0"/>
              <a:t>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C569E3E-D521-97B8-8A16-5031CBAE8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FCB71B6-0649-B77A-E295-F246E7B34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Alaotsikko 7">
            <a:extLst>
              <a:ext uri="{FF2B5EF4-FFF2-40B4-BE49-F238E27FC236}">
                <a16:creationId xmlns:a16="http://schemas.microsoft.com/office/drawing/2014/main" id="{BA7E4AC4-9A59-5B82-E4EE-8AEB12AC90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0343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A6CC03-8EA7-3431-AB7C-95CFEF69B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 </a:t>
            </a:r>
            <a:r>
              <a:rPr lang="fi-FI" dirty="0" err="1"/>
              <a:t>key</a:t>
            </a:r>
            <a:r>
              <a:rPr lang="fi-FI" dirty="0"/>
              <a:t> </a:t>
            </a:r>
            <a:r>
              <a:rPr lang="fi-FI" dirty="0" err="1"/>
              <a:t>message</a:t>
            </a:r>
            <a:r>
              <a:rPr lang="fi-FI" dirty="0"/>
              <a:t>, </a:t>
            </a:r>
            <a:r>
              <a:rPr lang="fi-FI" dirty="0" err="1"/>
              <a:t>such</a:t>
            </a:r>
            <a:r>
              <a:rPr lang="fi-FI" dirty="0"/>
              <a:t> as an </a:t>
            </a:r>
            <a:r>
              <a:rPr lang="fi-FI" dirty="0" err="1"/>
              <a:t>argument</a:t>
            </a:r>
            <a:r>
              <a:rPr lang="fi-FI" dirty="0"/>
              <a:t>, </a:t>
            </a:r>
            <a:br>
              <a:rPr lang="fi-FI" dirty="0"/>
            </a:br>
            <a:r>
              <a:rPr lang="fi-FI" dirty="0" err="1"/>
              <a:t>fits</a:t>
            </a:r>
            <a:r>
              <a:rPr lang="fi-FI" dirty="0"/>
              <a:t> </a:t>
            </a:r>
            <a:r>
              <a:rPr lang="fi-FI" dirty="0" err="1"/>
              <a:t>excellently</a:t>
            </a:r>
            <a:r>
              <a:rPr lang="fi-FI" dirty="0"/>
              <a:t> </a:t>
            </a:r>
            <a:r>
              <a:rPr lang="fi-FI" dirty="0" err="1"/>
              <a:t>here</a:t>
            </a:r>
            <a:r>
              <a:rPr lang="fi-FI" dirty="0"/>
              <a:t>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BD1FC98-33D3-52D5-62CC-B18940276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0A90D02-C826-01E2-73CD-31441339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391CD3C2-CD8E-EAA9-774E-E0F38112C7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6" y="5157192"/>
            <a:ext cx="5543551" cy="575592"/>
          </a:xfrm>
        </p:spPr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image </a:t>
            </a:r>
            <a:r>
              <a:rPr lang="fi-FI" dirty="0" err="1"/>
              <a:t>should</a:t>
            </a:r>
            <a:r>
              <a:rPr lang="fi-FI" dirty="0"/>
              <a:t> </a:t>
            </a:r>
            <a:r>
              <a:rPr lang="fi-FI" dirty="0" err="1"/>
              <a:t>reinforce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message</a:t>
            </a:r>
            <a:r>
              <a:rPr lang="fi-FI" dirty="0"/>
              <a:t>.</a:t>
            </a:r>
          </a:p>
        </p:txBody>
      </p:sp>
      <p:pic>
        <p:nvPicPr>
          <p:cNvPr id="8" name="Kuvan paikkamerkki 7" descr="Kuva, joka sisältää kohteen kone, sisä-, Teknikko, Lääketieteelliset välineet&#10;&#10;Kuvaus luotu automaattisesti">
            <a:extLst>
              <a:ext uri="{FF2B5EF4-FFF2-40B4-BE49-F238E27FC236}">
                <a16:creationId xmlns:a16="http://schemas.microsoft.com/office/drawing/2014/main" id="{E2FAD03F-9EDE-4C61-CC51-E87DC5FA915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8" r="19468"/>
          <a:stretch/>
        </p:blipFill>
        <p:spPr/>
      </p:pic>
    </p:spTree>
    <p:extLst>
      <p:ext uri="{BB962C8B-B14F-4D97-AF65-F5344CB8AC3E}">
        <p14:creationId xmlns:p14="http://schemas.microsoft.com/office/powerpoint/2010/main" val="3562335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C33567-250F-A9E4-8912-F66AB9E5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An image </a:t>
            </a:r>
            <a:r>
              <a:rPr lang="fi-FI" dirty="0" err="1"/>
              <a:t>always</a:t>
            </a:r>
            <a:r>
              <a:rPr lang="fi-FI" dirty="0"/>
              <a:t> </a:t>
            </a:r>
            <a:r>
              <a:rPr lang="fi-FI" dirty="0" err="1"/>
              <a:t>carries</a:t>
            </a:r>
            <a:r>
              <a:rPr lang="fi-FI" dirty="0"/>
              <a:t> a </a:t>
            </a:r>
            <a:r>
              <a:rPr lang="fi-FI" dirty="0" err="1"/>
              <a:t>strong</a:t>
            </a:r>
            <a:r>
              <a:rPr lang="fi-FI" dirty="0"/>
              <a:t> </a:t>
            </a:r>
            <a:r>
              <a:rPr lang="fi-FI" dirty="0" err="1"/>
              <a:t>message</a:t>
            </a:r>
            <a:r>
              <a:rPr lang="fi-FI" dirty="0"/>
              <a:t>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80858E-5633-0CD5-E4D2-F56574230B6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2EDAA70-171A-9774-4301-04E7001EE95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BD339F2D-D00E-F29C-44CE-C85604095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err="1"/>
              <a:t>Choose</a:t>
            </a:r>
            <a:r>
              <a:rPr lang="fi-FI" dirty="0"/>
              <a:t> </a:t>
            </a:r>
            <a:r>
              <a:rPr lang="fi-FI" dirty="0" err="1"/>
              <a:t>only</a:t>
            </a:r>
            <a:r>
              <a:rPr lang="fi-FI" dirty="0"/>
              <a:t> </a:t>
            </a:r>
            <a:r>
              <a:rPr lang="fi-FI" dirty="0" err="1"/>
              <a:t>images</a:t>
            </a:r>
            <a:r>
              <a:rPr lang="fi-FI" dirty="0"/>
              <a:t> for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presentation</a:t>
            </a:r>
            <a:r>
              <a:rPr lang="fi-FI" dirty="0"/>
              <a:t> </a:t>
            </a:r>
            <a:r>
              <a:rPr lang="fi-FI" dirty="0" err="1"/>
              <a:t>material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related</a:t>
            </a:r>
            <a:r>
              <a:rPr lang="fi-FI" dirty="0"/>
              <a:t> to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content</a:t>
            </a:r>
            <a:r>
              <a:rPr lang="fi-FI" dirty="0"/>
              <a:t> of </a:t>
            </a:r>
            <a:br>
              <a:rPr lang="fi-FI" dirty="0"/>
            </a:b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presentation</a:t>
            </a:r>
            <a:r>
              <a:rPr lang="fi-FI" dirty="0"/>
              <a:t>. 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 err="1"/>
              <a:t>Remember</a:t>
            </a:r>
            <a:r>
              <a:rPr lang="fi-FI" dirty="0"/>
              <a:t> to </a:t>
            </a:r>
            <a:r>
              <a:rPr lang="fi-FI" dirty="0" err="1"/>
              <a:t>utilize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selected</a:t>
            </a:r>
            <a:r>
              <a:rPr lang="fi-FI" dirty="0"/>
              <a:t> image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slide</a:t>
            </a:r>
            <a:r>
              <a:rPr lang="fi-FI" dirty="0"/>
              <a:t> </a:t>
            </a:r>
            <a:r>
              <a:rPr lang="fi-FI" dirty="0" err="1"/>
              <a:t>when</a:t>
            </a:r>
            <a:r>
              <a:rPr lang="fi-FI" dirty="0"/>
              <a:t> </a:t>
            </a:r>
            <a:r>
              <a:rPr lang="fi-FI" dirty="0" err="1"/>
              <a:t>speaking</a:t>
            </a:r>
            <a:r>
              <a:rPr lang="fi-FI" dirty="0"/>
              <a:t>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may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necessarily</a:t>
            </a:r>
            <a:r>
              <a:rPr lang="fi-FI" dirty="0"/>
              <a:t> </a:t>
            </a:r>
            <a:r>
              <a:rPr lang="fi-FI" dirty="0" err="1"/>
              <a:t>need</a:t>
            </a:r>
            <a:r>
              <a:rPr lang="fi-FI" dirty="0"/>
              <a:t> </a:t>
            </a:r>
            <a:r>
              <a:rPr lang="fi-FI" dirty="0" err="1"/>
              <a:t>bullet</a:t>
            </a:r>
            <a:r>
              <a:rPr lang="fi-FI" dirty="0"/>
              <a:t> </a:t>
            </a:r>
            <a:r>
              <a:rPr lang="fi-FI" dirty="0" err="1"/>
              <a:t>points</a:t>
            </a:r>
            <a:r>
              <a:rPr lang="fi-FI" dirty="0"/>
              <a:t> </a:t>
            </a:r>
            <a:r>
              <a:rPr lang="fi-FI" dirty="0" err="1"/>
              <a:t>when</a:t>
            </a:r>
            <a:r>
              <a:rPr lang="fi-FI" dirty="0"/>
              <a:t> </a:t>
            </a:r>
            <a:r>
              <a:rPr lang="fi-FI" dirty="0" err="1"/>
              <a:t>condensing</a:t>
            </a:r>
            <a:r>
              <a:rPr lang="fi-FI" dirty="0"/>
              <a:t>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messages</a:t>
            </a:r>
            <a:r>
              <a:rPr lang="fi-FI" dirty="0"/>
              <a:t>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12" name="Kuvan paikkamerkki 11" descr="Kuva, joka sisältää kohteen vaate, Ihmisen kasvot, henkilö, hymy&#10;&#10;Kuvaus luotu automaattisesti">
            <a:extLst>
              <a:ext uri="{FF2B5EF4-FFF2-40B4-BE49-F238E27FC236}">
                <a16:creationId xmlns:a16="http://schemas.microsoft.com/office/drawing/2014/main" id="{4CFBC52E-1E0C-5290-A7F2-F9BD91283FC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4" b="133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9889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EB3C21-50D1-1ABC-31B3-46F37ABD6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400" dirty="0" err="1"/>
              <a:t>The</a:t>
            </a:r>
            <a:r>
              <a:rPr lang="fi-FI" sz="2400" dirty="0"/>
              <a:t> </a:t>
            </a:r>
            <a:r>
              <a:rPr lang="fi-FI" sz="2400" dirty="0" err="1"/>
              <a:t>slide's</a:t>
            </a:r>
            <a:r>
              <a:rPr lang="fi-FI" sz="2400" dirty="0"/>
              <a:t> </a:t>
            </a:r>
            <a:r>
              <a:rPr lang="fi-FI" sz="2400" dirty="0" err="1"/>
              <a:t>title</a:t>
            </a:r>
            <a:r>
              <a:rPr lang="fi-FI" sz="2400" dirty="0"/>
              <a:t> is news, it </a:t>
            </a:r>
            <a:r>
              <a:rPr lang="fi-FI" sz="2400" dirty="0" err="1"/>
              <a:t>should</a:t>
            </a:r>
            <a:r>
              <a:rPr lang="fi-FI" sz="2400" dirty="0"/>
              <a:t> </a:t>
            </a:r>
            <a:r>
              <a:rPr lang="fi-FI" sz="2400" dirty="0" err="1"/>
              <a:t>contains</a:t>
            </a:r>
            <a:r>
              <a:rPr lang="fi-FI" sz="2400" dirty="0"/>
              <a:t> </a:t>
            </a:r>
            <a:r>
              <a:rPr lang="fi-FI" sz="2400" dirty="0" err="1"/>
              <a:t>information</a:t>
            </a:r>
            <a:r>
              <a:rPr lang="fi-FI" dirty="0"/>
              <a:t>!</a:t>
            </a:r>
            <a:br>
              <a:rPr lang="fi-FI" dirty="0"/>
            </a:b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CCEE0E9-8577-5C73-2BBC-1A30559474E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6BCA086-B3BB-A5C5-FA23-AEB9011653C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B610482-36C7-B101-ACC5-C20C1448A6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err="1"/>
              <a:t>Ensure</a:t>
            </a:r>
            <a:r>
              <a:rPr lang="fi-FI" dirty="0"/>
              <a:t>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images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high</a:t>
            </a:r>
            <a:r>
              <a:rPr lang="fi-FI" dirty="0"/>
              <a:t> </a:t>
            </a:r>
            <a:r>
              <a:rPr lang="fi-FI" dirty="0" err="1"/>
              <a:t>quality</a:t>
            </a:r>
            <a:r>
              <a:rPr lang="fi-FI" dirty="0"/>
              <a:t> and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right</a:t>
            </a:r>
            <a:r>
              <a:rPr lang="fi-FI" dirty="0"/>
              <a:t> to </a:t>
            </a:r>
            <a:r>
              <a:rPr lang="fi-FI" dirty="0" err="1"/>
              <a:t>use</a:t>
            </a:r>
            <a:r>
              <a:rPr lang="fi-FI" dirty="0"/>
              <a:t> </a:t>
            </a:r>
            <a:r>
              <a:rPr lang="fi-FI" dirty="0" err="1"/>
              <a:t>them</a:t>
            </a:r>
            <a:r>
              <a:rPr lang="fi-FI" dirty="0"/>
              <a:t>. 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choose</a:t>
            </a:r>
            <a:r>
              <a:rPr lang="fi-FI" dirty="0"/>
              <a:t> </a:t>
            </a:r>
            <a:r>
              <a:rPr lang="fi-FI" dirty="0" err="1"/>
              <a:t>images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internet…</a:t>
            </a:r>
            <a:r>
              <a:rPr lang="fi-FI" dirty="0" err="1"/>
              <a:t>like</a:t>
            </a:r>
            <a:r>
              <a:rPr lang="fi-FI" dirty="0"/>
              <a:t> I </a:t>
            </a:r>
            <a:r>
              <a:rPr lang="fi-FI" dirty="0" err="1"/>
              <a:t>did</a:t>
            </a:r>
            <a:r>
              <a:rPr lang="fi-FI" dirty="0"/>
              <a:t>…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8" name="Kuvan paikkamerkki 7" descr="Kuva, joka sisältää kohteen vaate, henkilö, mies, puku&#10;&#10;Kuvaus luotu automaattisesti">
            <a:extLst>
              <a:ext uri="{FF2B5EF4-FFF2-40B4-BE49-F238E27FC236}">
                <a16:creationId xmlns:a16="http://schemas.microsoft.com/office/drawing/2014/main" id="{9D88046E-5A02-62E3-F7C3-9335C4409EB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" r="80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7900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67FCF4-681B-04B8-60AB-FD789ADE6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should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understood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image?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F7BDAEB-6A28-A9E2-949A-2D71DFAE867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207938B-D78F-B4BA-73C6-163CB797A7A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D86FE07-F779-49C6-81DB-EB924689B7B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A7B3BC9-FD39-55AA-D44E-CB7685BA64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Short </a:t>
            </a:r>
            <a:r>
              <a:rPr lang="fi-FI" dirty="0" err="1"/>
              <a:t>sentences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easy</a:t>
            </a:r>
            <a:r>
              <a:rPr lang="fi-FI" dirty="0"/>
              <a:t> to </a:t>
            </a:r>
            <a:r>
              <a:rPr lang="fi-FI" dirty="0" err="1"/>
              <a:t>read</a:t>
            </a:r>
            <a:r>
              <a:rPr lang="fi-FI" dirty="0"/>
              <a:t>.</a:t>
            </a:r>
            <a:br>
              <a:rPr lang="fi-FI" dirty="0"/>
            </a:br>
            <a:endParaRPr lang="fi-FI" dirty="0"/>
          </a:p>
          <a:p>
            <a:pPr marL="0" indent="0">
              <a:buNone/>
            </a:pPr>
            <a:r>
              <a:rPr lang="fi-FI" dirty="0" err="1"/>
              <a:t>Remember</a:t>
            </a:r>
            <a:r>
              <a:rPr lang="fi-FI" dirty="0"/>
              <a:t>,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audience</a:t>
            </a:r>
            <a:r>
              <a:rPr lang="fi-FI" dirty="0"/>
              <a:t> </a:t>
            </a:r>
            <a:r>
              <a:rPr lang="fi-FI" dirty="0" err="1"/>
              <a:t>should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listening</a:t>
            </a:r>
            <a:r>
              <a:rPr lang="fi-FI" dirty="0"/>
              <a:t> to </a:t>
            </a:r>
            <a:r>
              <a:rPr lang="fi-FI" dirty="0" err="1"/>
              <a:t>you</a:t>
            </a:r>
            <a:r>
              <a:rPr lang="fi-FI" dirty="0"/>
              <a:t>, </a:t>
            </a:r>
            <a:br>
              <a:rPr lang="fi-FI" dirty="0"/>
            </a:b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reading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presentation</a:t>
            </a:r>
            <a:r>
              <a:rPr lang="fi-FI" dirty="0"/>
              <a:t> </a:t>
            </a:r>
            <a:r>
              <a:rPr lang="fi-FI" dirty="0" err="1"/>
              <a:t>material</a:t>
            </a:r>
            <a:r>
              <a:rPr lang="fi-FI" dirty="0"/>
              <a:t>.</a:t>
            </a:r>
          </a:p>
        </p:txBody>
      </p:sp>
      <p:pic>
        <p:nvPicPr>
          <p:cNvPr id="8" name="Kuvan paikkamerkki 7" descr="Kuva, joka sisältää kohteen elektroniikka, Lääketieteelliset välineet, kone, Elektroninen laite&#10;&#10;Kuvaus luotu automaattisesti">
            <a:extLst>
              <a:ext uri="{FF2B5EF4-FFF2-40B4-BE49-F238E27FC236}">
                <a16:creationId xmlns:a16="http://schemas.microsoft.com/office/drawing/2014/main" id="{5D9784A0-9B24-10C7-4417-3BC24B95128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5" b="53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003814"/>
      </p:ext>
    </p:extLst>
  </p:cSld>
  <p:clrMapOvr>
    <a:masterClrMapping/>
  </p:clrMapOvr>
</p:sld>
</file>

<file path=ppt/theme/theme1.xml><?xml version="1.0" encoding="utf-8"?>
<a:theme xmlns:a="http://schemas.openxmlformats.org/drawingml/2006/main" name="VAISALA">
  <a:themeElements>
    <a:clrScheme name="VAISALA final">
      <a:dk1>
        <a:sysClr val="windowText" lastClr="000000"/>
      </a:dk1>
      <a:lt1>
        <a:sysClr val="window" lastClr="FFFFFF"/>
      </a:lt1>
      <a:dk2>
        <a:srgbClr val="666C73"/>
      </a:dk2>
      <a:lt2>
        <a:srgbClr val="EFF0F2"/>
      </a:lt2>
      <a:accent1>
        <a:srgbClr val="0A2A3D"/>
      </a:accent1>
      <a:accent2>
        <a:srgbClr val="FB6432"/>
      </a:accent2>
      <a:accent3>
        <a:srgbClr val="91C1B9"/>
      </a:accent3>
      <a:accent4>
        <a:srgbClr val="DBF93A"/>
      </a:accent4>
      <a:accent5>
        <a:srgbClr val="60ADDB"/>
      </a:accent5>
      <a:accent6>
        <a:srgbClr val="A6D7D4"/>
      </a:accent6>
      <a:hlink>
        <a:srgbClr val="FB6432"/>
      </a:hlink>
      <a:folHlink>
        <a:srgbClr val="FB6432"/>
      </a:folHlink>
    </a:clrScheme>
    <a:fontScheme name="Vaisala 2024">
      <a:majorFont>
        <a:latin typeface="Vaisala Sans Medium"/>
        <a:ea typeface=""/>
        <a:cs typeface=""/>
      </a:majorFont>
      <a:minorFont>
        <a:latin typeface="Vaisala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aisala.potx" id="{BABA9133-F7DE-46A4-BC1D-4C208AB41BC5}" vid="{58C28079-B9A2-4B3D-AF3C-81615B792435}"/>
    </a:ext>
  </a:extLst>
</a:theme>
</file>

<file path=ppt/theme/theme2.xml><?xml version="1.0" encoding="utf-8"?>
<a:theme xmlns:a="http://schemas.openxmlformats.org/drawingml/2006/main" name="Office Theme">
  <a:themeElements>
    <a:clrScheme name="VAISALA final">
      <a:dk1>
        <a:sysClr val="windowText" lastClr="000000"/>
      </a:dk1>
      <a:lt1>
        <a:sysClr val="window" lastClr="FFFFFF"/>
      </a:lt1>
      <a:dk2>
        <a:srgbClr val="666C73"/>
      </a:dk2>
      <a:lt2>
        <a:srgbClr val="EFF0F2"/>
      </a:lt2>
      <a:accent1>
        <a:srgbClr val="0A2A3D"/>
      </a:accent1>
      <a:accent2>
        <a:srgbClr val="FB6432"/>
      </a:accent2>
      <a:accent3>
        <a:srgbClr val="91C1B9"/>
      </a:accent3>
      <a:accent4>
        <a:srgbClr val="DBF93A"/>
      </a:accent4>
      <a:accent5>
        <a:srgbClr val="60ADDB"/>
      </a:accent5>
      <a:accent6>
        <a:srgbClr val="A6D7D4"/>
      </a:accent6>
      <a:hlink>
        <a:srgbClr val="FB6432"/>
      </a:hlink>
      <a:folHlink>
        <a:srgbClr val="FB6432"/>
      </a:folHlink>
    </a:clrScheme>
    <a:fontScheme name="Vaisala 2024">
      <a:majorFont>
        <a:latin typeface="Vaisala Sans Medium"/>
        <a:ea typeface=""/>
        <a:cs typeface=""/>
      </a:majorFont>
      <a:minorFont>
        <a:latin typeface="Vaisala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VAISALA final">
      <a:dk1>
        <a:sysClr val="windowText" lastClr="000000"/>
      </a:dk1>
      <a:lt1>
        <a:sysClr val="window" lastClr="FFFFFF"/>
      </a:lt1>
      <a:dk2>
        <a:srgbClr val="666C73"/>
      </a:dk2>
      <a:lt2>
        <a:srgbClr val="EFF0F2"/>
      </a:lt2>
      <a:accent1>
        <a:srgbClr val="0A2A3D"/>
      </a:accent1>
      <a:accent2>
        <a:srgbClr val="FB6432"/>
      </a:accent2>
      <a:accent3>
        <a:srgbClr val="91C1B9"/>
      </a:accent3>
      <a:accent4>
        <a:srgbClr val="DBF93A"/>
      </a:accent4>
      <a:accent5>
        <a:srgbClr val="60ADDB"/>
      </a:accent5>
      <a:accent6>
        <a:srgbClr val="A6D7D4"/>
      </a:accent6>
      <a:hlink>
        <a:srgbClr val="FB6432"/>
      </a:hlink>
      <a:folHlink>
        <a:srgbClr val="FB6432"/>
      </a:folHlink>
    </a:clrScheme>
    <a:fontScheme name="Vaisala 2024">
      <a:majorFont>
        <a:latin typeface="Vaisala Sans Medium"/>
        <a:ea typeface=""/>
        <a:cs typeface=""/>
      </a:majorFont>
      <a:minorFont>
        <a:latin typeface="Vaisala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101BF63E56E74DA81A7FBA944E2EC2" ma:contentTypeVersion="6" ma:contentTypeDescription="Create a new document." ma:contentTypeScope="" ma:versionID="71347aa3c23e69eb1e273bff13cad6fc">
  <xsd:schema xmlns:xsd="http://www.w3.org/2001/XMLSchema" xmlns:xs="http://www.w3.org/2001/XMLSchema" xmlns:p="http://schemas.microsoft.com/office/2006/metadata/properties" xmlns:ns2="9e726b2b-2749-48b8-a875-aaf0c73c7c56" xmlns:ns3="a91472d0-a08b-4797-b4a1-f256e7956ae3" targetNamespace="http://schemas.microsoft.com/office/2006/metadata/properties" ma:root="true" ma:fieldsID="8b1000360d20dd495607558c9632f3e3" ns2:_="" ns3:_="">
    <xsd:import namespace="9e726b2b-2749-48b8-a875-aaf0c73c7c56"/>
    <xsd:import namespace="a91472d0-a08b-4797-b4a1-f256e7956ae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26b2b-2749-48b8-a875-aaf0c73c7c5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1472d0-a08b-4797-b4a1-f256e7956a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24A2624-BD94-407F-ABE4-D2B5783971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726b2b-2749-48b8-a875-aaf0c73c7c56"/>
    <ds:schemaRef ds:uri="a91472d0-a08b-4797-b4a1-f256e7956a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2449572-B692-47F1-8FA9-F95366C4F7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75B51E-D9C9-4A85-972A-49DB2A0311F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Vaisala template</Template>
  <TotalTime>5587</TotalTime>
  <Words>1108</Words>
  <Application>Microsoft Macintosh PowerPoint</Application>
  <PresentationFormat>Widescreen</PresentationFormat>
  <Paragraphs>134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Vaisala Sans Light</vt:lpstr>
      <vt:lpstr>Arial</vt:lpstr>
      <vt:lpstr>Vaisala Sans Medium</vt:lpstr>
      <vt:lpstr>Vaisala Sans</vt:lpstr>
      <vt:lpstr>Vaisala Sans Thin</vt:lpstr>
      <vt:lpstr>VAISALA</vt:lpstr>
      <vt:lpstr>Less is more.</vt:lpstr>
      <vt:lpstr>Good presentation material  reinforces your expertise.</vt:lpstr>
      <vt:lpstr>More slides,  less text to read. </vt:lpstr>
      <vt:lpstr>Inspirational  headline</vt:lpstr>
      <vt:lpstr>Highlight the most important messages with large letters and colorful backgrounds.</vt:lpstr>
      <vt:lpstr>A key message, such as an argument,  fits excellently here.</vt:lpstr>
      <vt:lpstr>An image always carries a strong message.</vt:lpstr>
      <vt:lpstr>The slide's title is news, it should contains information!   </vt:lpstr>
      <vt:lpstr>What should be understood from the image?</vt:lpstr>
      <vt:lpstr>The slide's title is news, it contains information! </vt:lpstr>
      <vt:lpstr>The use of your company's own  symbols is recommended</vt:lpstr>
      <vt:lpstr>This slide template might be too challenging for presentation material.</vt:lpstr>
      <vt:lpstr>The name of the chart can be in the title, allowing you to remove it from the chart box.</vt:lpstr>
      <vt:lpstr>Less text clarifies the key messages  for the audience  </vt:lpstr>
      <vt:lpstr>PowerPoint Presentation</vt:lpstr>
      <vt:lpstr>Animation makes it easier for the audience to follow the presentation.   -So learn how to use animations!  </vt:lpstr>
      <vt:lpstr>The subtitle page moves  the listener from one issue  to another.</vt:lpstr>
      <vt:lpstr>You can write a title  for the next topic (a word or two) </vt:lpstr>
      <vt:lpstr>Do not place texts over images as they are hard to read.</vt:lpstr>
      <vt:lpstr>Do not place texts over images as they are hard to read.</vt:lpstr>
      <vt:lpstr>This may not align with your brand's style,  but this way,  the text is easily readable and  the image is visible too.</vt:lpstr>
      <vt:lpstr>PowerPoint Presentation</vt:lpstr>
      <vt:lpstr>A good image for the last slide of the presentation  if you don't have a powerful closing statement.</vt:lpstr>
      <vt:lpstr>PowerPoint Presentation</vt:lpstr>
      <vt:lpstr>Less is more.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Natalia Kattelus-Castro EXT</dc:creator>
  <cp:lastModifiedBy>Niina Sainius</cp:lastModifiedBy>
  <cp:revision>10</cp:revision>
  <dcterms:created xsi:type="dcterms:W3CDTF">2024-03-12T07:27:42Z</dcterms:created>
  <dcterms:modified xsi:type="dcterms:W3CDTF">2024-09-11T18:50:44Z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0x01010073101BF63E56E74DA81A7FBA944E2EC2</vt:lpwstr>
  </property>
  <property fmtid="{D5CDD505-2E9C-101B-9397-08002B2CF9AE}" pid="3" name="MSIP_Label_f6c791fc-dee7-453e-a285-84b1a1512c81_Enabled">
    <vt:lpwstr>true</vt:lpwstr>
  </property>
  <property fmtid="{D5CDD505-2E9C-101B-9397-08002B2CF9AE}" pid="4" name="MSIP_Label_f6c791fc-dee7-453e-a285-84b1a1512c81_SetDate">
    <vt:lpwstr>2024-03-12T07:28:54Z</vt:lpwstr>
  </property>
  <property fmtid="{D5CDD505-2E9C-101B-9397-08002B2CF9AE}" pid="5" name="MSIP_Label_f6c791fc-dee7-453e-a285-84b1a1512c81_Method">
    <vt:lpwstr>Standard</vt:lpwstr>
  </property>
  <property fmtid="{D5CDD505-2E9C-101B-9397-08002B2CF9AE}" pid="6" name="MSIP_Label_f6c791fc-dee7-453e-a285-84b1a1512c81_Name">
    <vt:lpwstr>f6c791fc-dee7-453e-a285-84b1a1512c81</vt:lpwstr>
  </property>
  <property fmtid="{D5CDD505-2E9C-101B-9397-08002B2CF9AE}" pid="7" name="MSIP_Label_f6c791fc-dee7-453e-a285-84b1a1512c81_SiteId">
    <vt:lpwstr>6d7393e0-41f5-4c2e-9b12-4c2be5da5c57</vt:lpwstr>
  </property>
  <property fmtid="{D5CDD505-2E9C-101B-9397-08002B2CF9AE}" pid="8" name="MSIP_Label_f6c791fc-dee7-453e-a285-84b1a1512c81_ActionId">
    <vt:lpwstr>21b3f51b-e9f8-4c75-ad52-87254dc29ac2</vt:lpwstr>
  </property>
  <property fmtid="{D5CDD505-2E9C-101B-9397-08002B2CF9AE}" pid="9" name="MSIP_Label_f6c791fc-dee7-453e-a285-84b1a1512c81_ContentBits">
    <vt:lpwstr>2</vt:lpwstr>
  </property>
  <property fmtid="{D5CDD505-2E9C-101B-9397-08002B2CF9AE}" pid="10" name="ClassificationContentMarkingFooterLocations">
    <vt:lpwstr>VAISALA:8</vt:lpwstr>
  </property>
  <property fmtid="{D5CDD505-2E9C-101B-9397-08002B2CF9AE}" pid="11" name="ClassificationContentMarkingFooterText">
    <vt:lpwstr>Restricted</vt:lpwstr>
  </property>
</Properties>
</file>